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 id="2147483672" r:id="rId6"/>
    <p:sldMasterId id="2147483684" r:id="rId7"/>
  </p:sldMasterIdLst>
  <p:notesMasterIdLst>
    <p:notesMasterId r:id="rId37"/>
  </p:notesMasterIdLst>
  <p:sldIdLst>
    <p:sldId id="256" r:id="rId8"/>
    <p:sldId id="287" r:id="rId9"/>
    <p:sldId id="261" r:id="rId10"/>
    <p:sldId id="262" r:id="rId11"/>
    <p:sldId id="257" r:id="rId12"/>
    <p:sldId id="265" r:id="rId13"/>
    <p:sldId id="266"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63" r:id="rId33"/>
    <p:sldId id="264" r:id="rId34"/>
    <p:sldId id="286" r:id="rId35"/>
    <p:sldId id="288"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0" d="100"/>
          <a:sy n="100" d="100"/>
        </p:scale>
        <p:origin x="-194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4.xml"/><Relationship Id="rId34" Type="http://schemas.openxmlformats.org/officeDocument/2006/relationships/slide" Target="slides/slide27.xml"/><Relationship Id="rId7"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3124E3-CEBF-4FC6-AA2D-7F9FCA7C8927}" type="datetimeFigureOut">
              <a:rPr lang="en-US" smtClean="0"/>
              <a:t>10/3/2012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B43BD7-FEBA-4E7B-AD71-E37C043D2B2E}" type="slidenum">
              <a:rPr lang="en-US" smtClean="0"/>
              <a:t>‹#›</a:t>
            </a:fld>
            <a:endParaRPr lang="en-US"/>
          </a:p>
        </p:txBody>
      </p:sp>
    </p:spTree>
    <p:extLst>
      <p:ext uri="{BB962C8B-B14F-4D97-AF65-F5344CB8AC3E}">
        <p14:creationId xmlns:p14="http://schemas.microsoft.com/office/powerpoint/2010/main" val="24777207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5559F96-F3FE-4925-B1DD-F8BBD0251BEB}" type="slidenum">
              <a:rPr lang="en-US" smtClean="0"/>
              <a:t>3</a:t>
            </a:fld>
            <a:endParaRPr lang="en-US"/>
          </a:p>
        </p:txBody>
      </p:sp>
    </p:spTree>
    <p:extLst>
      <p:ext uri="{BB962C8B-B14F-4D97-AF65-F5344CB8AC3E}">
        <p14:creationId xmlns:p14="http://schemas.microsoft.com/office/powerpoint/2010/main" val="41557636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943D304-B956-4CE3-84EB-32D9B5F21D78}" type="slidenum">
              <a:rPr lang="en-US" smtClean="0">
                <a:solidFill>
                  <a:prstClr val="black"/>
                </a:solidFill>
              </a:rPr>
              <a:pPr>
                <a:defRPr/>
              </a:pPr>
              <a:t>13</a:t>
            </a:fld>
            <a:endParaRPr lang="en-US">
              <a:solidFill>
                <a:prstClr val="black"/>
              </a:solidFill>
            </a:endParaRPr>
          </a:p>
        </p:txBody>
      </p:sp>
    </p:spTree>
    <p:extLst>
      <p:ext uri="{BB962C8B-B14F-4D97-AF65-F5344CB8AC3E}">
        <p14:creationId xmlns:p14="http://schemas.microsoft.com/office/powerpoint/2010/main" val="10644957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943D304-B956-4CE3-84EB-32D9B5F21D78}" type="slidenum">
              <a:rPr lang="en-US" smtClean="0">
                <a:solidFill>
                  <a:prstClr val="black"/>
                </a:solidFill>
              </a:rPr>
              <a:pPr>
                <a:defRPr/>
              </a:pPr>
              <a:t>14</a:t>
            </a:fld>
            <a:endParaRPr lang="en-US">
              <a:solidFill>
                <a:prstClr val="black"/>
              </a:solidFill>
            </a:endParaRPr>
          </a:p>
        </p:txBody>
      </p:sp>
    </p:spTree>
    <p:extLst>
      <p:ext uri="{BB962C8B-B14F-4D97-AF65-F5344CB8AC3E}">
        <p14:creationId xmlns:p14="http://schemas.microsoft.com/office/powerpoint/2010/main" val="7878429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943D304-B956-4CE3-84EB-32D9B5F21D78}" type="slidenum">
              <a:rPr lang="en-US" smtClean="0">
                <a:solidFill>
                  <a:prstClr val="black"/>
                </a:solidFill>
              </a:rPr>
              <a:pPr>
                <a:defRPr/>
              </a:pPr>
              <a:t>15</a:t>
            </a:fld>
            <a:endParaRPr lang="en-US">
              <a:solidFill>
                <a:prstClr val="black"/>
              </a:solidFill>
            </a:endParaRPr>
          </a:p>
        </p:txBody>
      </p:sp>
    </p:spTree>
    <p:extLst>
      <p:ext uri="{BB962C8B-B14F-4D97-AF65-F5344CB8AC3E}">
        <p14:creationId xmlns:p14="http://schemas.microsoft.com/office/powerpoint/2010/main" val="5707542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943D304-B956-4CE3-84EB-32D9B5F21D78}" type="slidenum">
              <a:rPr lang="en-US" smtClean="0">
                <a:solidFill>
                  <a:prstClr val="black"/>
                </a:solidFill>
              </a:rPr>
              <a:pPr>
                <a:defRPr/>
              </a:pPr>
              <a:t>16</a:t>
            </a:fld>
            <a:endParaRPr lang="en-US">
              <a:solidFill>
                <a:prstClr val="black"/>
              </a:solidFill>
            </a:endParaRPr>
          </a:p>
        </p:txBody>
      </p:sp>
    </p:spTree>
    <p:extLst>
      <p:ext uri="{BB962C8B-B14F-4D97-AF65-F5344CB8AC3E}">
        <p14:creationId xmlns:p14="http://schemas.microsoft.com/office/powerpoint/2010/main" val="5438381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943D304-B956-4CE3-84EB-32D9B5F21D78}" type="slidenum">
              <a:rPr lang="en-US" smtClean="0">
                <a:solidFill>
                  <a:prstClr val="black"/>
                </a:solidFill>
              </a:rPr>
              <a:pPr>
                <a:defRPr/>
              </a:pPr>
              <a:t>17</a:t>
            </a:fld>
            <a:endParaRPr lang="en-US">
              <a:solidFill>
                <a:prstClr val="black"/>
              </a:solidFill>
            </a:endParaRPr>
          </a:p>
        </p:txBody>
      </p:sp>
    </p:spTree>
    <p:extLst>
      <p:ext uri="{BB962C8B-B14F-4D97-AF65-F5344CB8AC3E}">
        <p14:creationId xmlns:p14="http://schemas.microsoft.com/office/powerpoint/2010/main" val="15815462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pPr>
              <a:defRPr/>
            </a:pPr>
            <a:fld id="{9943D304-B956-4CE3-84EB-32D9B5F21D78}" type="slidenum">
              <a:rPr lang="en-US" smtClean="0">
                <a:solidFill>
                  <a:prstClr val="black"/>
                </a:solidFill>
              </a:rPr>
              <a:pPr>
                <a:defRPr/>
              </a:pPr>
              <a:t>18</a:t>
            </a:fld>
            <a:endParaRPr lang="en-US">
              <a:solidFill>
                <a:prstClr val="black"/>
              </a:solidFill>
            </a:endParaRPr>
          </a:p>
        </p:txBody>
      </p:sp>
    </p:spTree>
    <p:extLst>
      <p:ext uri="{BB962C8B-B14F-4D97-AF65-F5344CB8AC3E}">
        <p14:creationId xmlns:p14="http://schemas.microsoft.com/office/powerpoint/2010/main" val="4593956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943D304-B956-4CE3-84EB-32D9B5F21D78}" type="slidenum">
              <a:rPr lang="en-US" smtClean="0">
                <a:solidFill>
                  <a:prstClr val="black"/>
                </a:solidFill>
              </a:rPr>
              <a:pPr>
                <a:defRPr/>
              </a:pPr>
              <a:t>19</a:t>
            </a:fld>
            <a:endParaRPr lang="en-US">
              <a:solidFill>
                <a:prstClr val="black"/>
              </a:solidFill>
            </a:endParaRPr>
          </a:p>
        </p:txBody>
      </p:sp>
    </p:spTree>
    <p:extLst>
      <p:ext uri="{BB962C8B-B14F-4D97-AF65-F5344CB8AC3E}">
        <p14:creationId xmlns:p14="http://schemas.microsoft.com/office/powerpoint/2010/main" val="33485968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9943D304-B956-4CE3-84EB-32D9B5F21D78}" type="slidenum">
              <a:rPr lang="en-US" smtClean="0">
                <a:solidFill>
                  <a:prstClr val="black"/>
                </a:solidFill>
              </a:rPr>
              <a:pPr>
                <a:defRPr/>
              </a:pPr>
              <a:t>20</a:t>
            </a:fld>
            <a:endParaRPr lang="en-US">
              <a:solidFill>
                <a:prstClr val="black"/>
              </a:solidFill>
            </a:endParaRPr>
          </a:p>
        </p:txBody>
      </p:sp>
    </p:spTree>
    <p:extLst>
      <p:ext uri="{BB962C8B-B14F-4D97-AF65-F5344CB8AC3E}">
        <p14:creationId xmlns:p14="http://schemas.microsoft.com/office/powerpoint/2010/main" val="25114289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943D304-B956-4CE3-84EB-32D9B5F21D78}" type="slidenum">
              <a:rPr lang="en-US" smtClean="0">
                <a:solidFill>
                  <a:prstClr val="black"/>
                </a:solidFill>
              </a:rPr>
              <a:pPr>
                <a:defRPr/>
              </a:pPr>
              <a:t>21</a:t>
            </a:fld>
            <a:endParaRPr lang="en-US">
              <a:solidFill>
                <a:prstClr val="black"/>
              </a:solidFill>
            </a:endParaRPr>
          </a:p>
        </p:txBody>
      </p:sp>
    </p:spTree>
    <p:extLst>
      <p:ext uri="{BB962C8B-B14F-4D97-AF65-F5344CB8AC3E}">
        <p14:creationId xmlns:p14="http://schemas.microsoft.com/office/powerpoint/2010/main" val="38906464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943D304-B956-4CE3-84EB-32D9B5F21D78}" type="slidenum">
              <a:rPr lang="en-US" smtClean="0">
                <a:solidFill>
                  <a:prstClr val="black"/>
                </a:solidFill>
              </a:rPr>
              <a:pPr>
                <a:defRPr/>
              </a:pPr>
              <a:t>22</a:t>
            </a:fld>
            <a:endParaRPr lang="en-US">
              <a:solidFill>
                <a:prstClr val="black"/>
              </a:solidFill>
            </a:endParaRPr>
          </a:p>
        </p:txBody>
      </p:sp>
    </p:spTree>
    <p:extLst>
      <p:ext uri="{BB962C8B-B14F-4D97-AF65-F5344CB8AC3E}">
        <p14:creationId xmlns:p14="http://schemas.microsoft.com/office/powerpoint/2010/main" val="27511373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5559F96-F3FE-4925-B1DD-F8BBD0251BEB}" type="slidenum">
              <a:rPr lang="en-US" smtClean="0"/>
              <a:t>4</a:t>
            </a:fld>
            <a:endParaRPr lang="en-US"/>
          </a:p>
        </p:txBody>
      </p:sp>
    </p:spTree>
    <p:extLst>
      <p:ext uri="{BB962C8B-B14F-4D97-AF65-F5344CB8AC3E}">
        <p14:creationId xmlns:p14="http://schemas.microsoft.com/office/powerpoint/2010/main" val="39681958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943D304-B956-4CE3-84EB-32D9B5F21D78}" type="slidenum">
              <a:rPr lang="en-US" smtClean="0">
                <a:solidFill>
                  <a:prstClr val="black"/>
                </a:solidFill>
              </a:rPr>
              <a:pPr>
                <a:defRPr/>
              </a:pPr>
              <a:t>23</a:t>
            </a:fld>
            <a:endParaRPr lang="en-US">
              <a:solidFill>
                <a:prstClr val="black"/>
              </a:solidFill>
            </a:endParaRPr>
          </a:p>
        </p:txBody>
      </p:sp>
    </p:spTree>
    <p:extLst>
      <p:ext uri="{BB962C8B-B14F-4D97-AF65-F5344CB8AC3E}">
        <p14:creationId xmlns:p14="http://schemas.microsoft.com/office/powerpoint/2010/main" val="42652937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943D304-B956-4CE3-84EB-32D9B5F21D78}" type="slidenum">
              <a:rPr lang="en-US" smtClean="0">
                <a:solidFill>
                  <a:prstClr val="black"/>
                </a:solidFill>
              </a:rPr>
              <a:pPr>
                <a:defRPr/>
              </a:pPr>
              <a:t>24</a:t>
            </a:fld>
            <a:endParaRPr lang="en-US">
              <a:solidFill>
                <a:prstClr val="black"/>
              </a:solidFill>
            </a:endParaRPr>
          </a:p>
        </p:txBody>
      </p:sp>
    </p:spTree>
    <p:extLst>
      <p:ext uri="{BB962C8B-B14F-4D97-AF65-F5344CB8AC3E}">
        <p14:creationId xmlns:p14="http://schemas.microsoft.com/office/powerpoint/2010/main" val="38133901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943D304-B956-4CE3-84EB-32D9B5F21D78}" type="slidenum">
              <a:rPr lang="en-US" smtClean="0">
                <a:solidFill>
                  <a:prstClr val="black"/>
                </a:solidFill>
              </a:rPr>
              <a:pPr>
                <a:defRPr/>
              </a:pPr>
              <a:t>25</a:t>
            </a:fld>
            <a:endParaRPr lang="en-US">
              <a:solidFill>
                <a:prstClr val="black"/>
              </a:solidFill>
            </a:endParaRPr>
          </a:p>
        </p:txBody>
      </p:sp>
    </p:spTree>
    <p:extLst>
      <p:ext uri="{BB962C8B-B14F-4D97-AF65-F5344CB8AC3E}">
        <p14:creationId xmlns:p14="http://schemas.microsoft.com/office/powerpoint/2010/main" val="394928190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5559F96-F3FE-4925-B1DD-F8BBD0251BEB}" type="slidenum">
              <a:rPr lang="en-US" smtClean="0"/>
              <a:t>26</a:t>
            </a:fld>
            <a:endParaRPr lang="en-US"/>
          </a:p>
        </p:txBody>
      </p:sp>
    </p:spTree>
    <p:extLst>
      <p:ext uri="{BB962C8B-B14F-4D97-AF65-F5344CB8AC3E}">
        <p14:creationId xmlns:p14="http://schemas.microsoft.com/office/powerpoint/2010/main" val="11915974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5559F96-F3FE-4925-B1DD-F8BBD0251BEB}" type="slidenum">
              <a:rPr lang="en-US" smtClean="0"/>
              <a:t>27</a:t>
            </a:fld>
            <a:endParaRPr lang="en-US"/>
          </a:p>
        </p:txBody>
      </p:sp>
    </p:spTree>
    <p:extLst>
      <p:ext uri="{BB962C8B-B14F-4D97-AF65-F5344CB8AC3E}">
        <p14:creationId xmlns:p14="http://schemas.microsoft.com/office/powerpoint/2010/main" val="119159742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5559F96-F3FE-4925-B1DD-F8BBD0251BEB}" type="slidenum">
              <a:rPr lang="en-US" smtClean="0">
                <a:solidFill>
                  <a:prstClr val="black"/>
                </a:solidFill>
              </a:rPr>
              <a:pPr/>
              <a:t>28</a:t>
            </a:fld>
            <a:endParaRPr lang="en-US">
              <a:solidFill>
                <a:prstClr val="black"/>
              </a:solidFill>
            </a:endParaRPr>
          </a:p>
        </p:txBody>
      </p:sp>
    </p:spTree>
    <p:extLst>
      <p:ext uri="{BB962C8B-B14F-4D97-AF65-F5344CB8AC3E}">
        <p14:creationId xmlns:p14="http://schemas.microsoft.com/office/powerpoint/2010/main" val="37713236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baseline="0" dirty="0" smtClean="0"/>
          </a:p>
        </p:txBody>
      </p:sp>
      <p:sp>
        <p:nvSpPr>
          <p:cNvPr id="4" name="Slide Number Placeholder 3"/>
          <p:cNvSpPr>
            <a:spLocks noGrp="1"/>
          </p:cNvSpPr>
          <p:nvPr>
            <p:ph type="sldNum" sz="quarter" idx="10"/>
          </p:nvPr>
        </p:nvSpPr>
        <p:spPr/>
        <p:txBody>
          <a:bodyPr/>
          <a:lstStyle/>
          <a:p>
            <a:fld id="{25559F96-F3FE-4925-B1DD-F8BBD0251BEB}" type="slidenum">
              <a:rPr lang="en-US" smtClean="0">
                <a:solidFill>
                  <a:prstClr val="black"/>
                </a:solidFill>
              </a:rPr>
              <a:pPr/>
              <a:t>29</a:t>
            </a:fld>
            <a:endParaRPr lang="en-US">
              <a:solidFill>
                <a:prstClr val="black"/>
              </a:solidFill>
            </a:endParaRPr>
          </a:p>
        </p:txBody>
      </p:sp>
    </p:spTree>
    <p:extLst>
      <p:ext uri="{BB962C8B-B14F-4D97-AF65-F5344CB8AC3E}">
        <p14:creationId xmlns:p14="http://schemas.microsoft.com/office/powerpoint/2010/main" val="3771323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5559F96-F3FE-4925-B1DD-F8BBD0251BEB}" type="slidenum">
              <a:rPr lang="en-US" smtClean="0"/>
              <a:t>6</a:t>
            </a:fld>
            <a:endParaRPr lang="en-US"/>
          </a:p>
        </p:txBody>
      </p:sp>
    </p:spTree>
    <p:extLst>
      <p:ext uri="{BB962C8B-B14F-4D97-AF65-F5344CB8AC3E}">
        <p14:creationId xmlns:p14="http://schemas.microsoft.com/office/powerpoint/2010/main" val="35739780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943D304-B956-4CE3-84EB-32D9B5F21D78}" type="slidenum">
              <a:rPr lang="en-US" smtClean="0">
                <a:solidFill>
                  <a:prstClr val="black"/>
                </a:solidFill>
              </a:rPr>
              <a:pPr>
                <a:defRPr/>
              </a:pPr>
              <a:t>7</a:t>
            </a:fld>
            <a:endParaRPr lang="en-US">
              <a:solidFill>
                <a:prstClr val="black"/>
              </a:solidFill>
            </a:endParaRPr>
          </a:p>
        </p:txBody>
      </p:sp>
    </p:spTree>
    <p:extLst>
      <p:ext uri="{BB962C8B-B14F-4D97-AF65-F5344CB8AC3E}">
        <p14:creationId xmlns:p14="http://schemas.microsoft.com/office/powerpoint/2010/main" val="21129255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943D304-B956-4CE3-84EB-32D9B5F21D78}" type="slidenum">
              <a:rPr lang="en-US" smtClean="0">
                <a:solidFill>
                  <a:prstClr val="black"/>
                </a:solidFill>
              </a:rPr>
              <a:pPr>
                <a:defRPr/>
              </a:pPr>
              <a:t>8</a:t>
            </a:fld>
            <a:endParaRPr lang="en-US">
              <a:solidFill>
                <a:prstClr val="black"/>
              </a:solidFill>
            </a:endParaRPr>
          </a:p>
        </p:txBody>
      </p:sp>
    </p:spTree>
    <p:extLst>
      <p:ext uri="{BB962C8B-B14F-4D97-AF65-F5344CB8AC3E}">
        <p14:creationId xmlns:p14="http://schemas.microsoft.com/office/powerpoint/2010/main" val="36918482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943D304-B956-4CE3-84EB-32D9B5F21D78}" type="slidenum">
              <a:rPr lang="en-US" smtClean="0">
                <a:solidFill>
                  <a:prstClr val="black"/>
                </a:solidFill>
              </a:rPr>
              <a:pPr>
                <a:defRPr/>
              </a:pPr>
              <a:t>9</a:t>
            </a:fld>
            <a:endParaRPr lang="en-US">
              <a:solidFill>
                <a:prstClr val="black"/>
              </a:solidFill>
            </a:endParaRPr>
          </a:p>
        </p:txBody>
      </p:sp>
    </p:spTree>
    <p:extLst>
      <p:ext uri="{BB962C8B-B14F-4D97-AF65-F5344CB8AC3E}">
        <p14:creationId xmlns:p14="http://schemas.microsoft.com/office/powerpoint/2010/main" val="17533447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943D304-B956-4CE3-84EB-32D9B5F21D78}" type="slidenum">
              <a:rPr lang="en-US" smtClean="0">
                <a:solidFill>
                  <a:prstClr val="black"/>
                </a:solidFill>
              </a:rPr>
              <a:pPr>
                <a:defRPr/>
              </a:pPr>
              <a:t>10</a:t>
            </a:fld>
            <a:endParaRPr lang="en-US">
              <a:solidFill>
                <a:prstClr val="black"/>
              </a:solidFill>
            </a:endParaRPr>
          </a:p>
        </p:txBody>
      </p:sp>
    </p:spTree>
    <p:extLst>
      <p:ext uri="{BB962C8B-B14F-4D97-AF65-F5344CB8AC3E}">
        <p14:creationId xmlns:p14="http://schemas.microsoft.com/office/powerpoint/2010/main" val="7836678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9943D304-B956-4CE3-84EB-32D9B5F21D78}" type="slidenum">
              <a:rPr lang="en-US" smtClean="0">
                <a:solidFill>
                  <a:prstClr val="black"/>
                </a:solidFill>
              </a:rPr>
              <a:pPr>
                <a:defRPr/>
              </a:pPr>
              <a:t>11</a:t>
            </a:fld>
            <a:endParaRPr lang="en-US">
              <a:solidFill>
                <a:prstClr val="black"/>
              </a:solidFill>
            </a:endParaRPr>
          </a:p>
        </p:txBody>
      </p:sp>
    </p:spTree>
    <p:extLst>
      <p:ext uri="{BB962C8B-B14F-4D97-AF65-F5344CB8AC3E}">
        <p14:creationId xmlns:p14="http://schemas.microsoft.com/office/powerpoint/2010/main" val="28019772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943D304-B956-4CE3-84EB-32D9B5F21D78}" type="slidenum">
              <a:rPr lang="en-US" smtClean="0">
                <a:solidFill>
                  <a:prstClr val="black"/>
                </a:solidFill>
              </a:rPr>
              <a:pPr>
                <a:defRPr/>
              </a:pPr>
              <a:t>12</a:t>
            </a:fld>
            <a:endParaRPr lang="en-US">
              <a:solidFill>
                <a:prstClr val="black"/>
              </a:solidFill>
            </a:endParaRPr>
          </a:p>
        </p:txBody>
      </p:sp>
    </p:spTree>
    <p:extLst>
      <p:ext uri="{BB962C8B-B14F-4D97-AF65-F5344CB8AC3E}">
        <p14:creationId xmlns:p14="http://schemas.microsoft.com/office/powerpoint/2010/main" val="2034899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10/3/2012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pPr>
              <a:defRPr/>
            </a:pPr>
            <a:endParaRPr lang="en-US">
              <a:solidFill>
                <a:srgbClr val="ECE9C6"/>
              </a:solidFill>
            </a:endParaRPr>
          </a:p>
        </p:txBody>
      </p:sp>
      <p:sp>
        <p:nvSpPr>
          <p:cNvPr id="11" name="Slide Number Placeholder 10"/>
          <p:cNvSpPr>
            <a:spLocks noGrp="1"/>
          </p:cNvSpPr>
          <p:nvPr>
            <p:ph type="sldNum" sz="quarter" idx="11"/>
          </p:nvPr>
        </p:nvSpPr>
        <p:spPr/>
        <p:txBody>
          <a:bodyPr/>
          <a:lstStyle>
            <a:lvl1pPr>
              <a:defRPr>
                <a:solidFill>
                  <a:srgbClr val="FFFFFF"/>
                </a:solidFill>
              </a:defRPr>
            </a:lvl1pPr>
          </a:lstStyle>
          <a:p>
            <a:pPr>
              <a:defRPr/>
            </a:pPr>
            <a:fld id="{5AE00874-7882-418C-B7B7-C85E6EC5B8D9}" type="slidenum">
              <a:rPr lang="en-US" smtClean="0"/>
              <a:pPr>
                <a:defRPr/>
              </a:pPr>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pPr>
              <a:defRPr/>
            </a:pPr>
            <a:endParaRPr lang="en-US">
              <a:solidFill>
                <a:srgbClr val="ECE9C6"/>
              </a:solidFill>
            </a:endParaRPr>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extLst>
      <p:ext uri="{BB962C8B-B14F-4D97-AF65-F5344CB8AC3E}">
        <p14:creationId xmlns:p14="http://schemas.microsoft.com/office/powerpoint/2010/main" val="267173450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solidFill>
                <a:srgbClr val="895D1D"/>
              </a:solidFill>
            </a:endParaRPr>
          </a:p>
        </p:txBody>
      </p:sp>
      <p:sp>
        <p:nvSpPr>
          <p:cNvPr id="5" name="Footer Placeholder 4"/>
          <p:cNvSpPr>
            <a:spLocks noGrp="1"/>
          </p:cNvSpPr>
          <p:nvPr>
            <p:ph type="ftr" sz="quarter" idx="11"/>
          </p:nvPr>
        </p:nvSpPr>
        <p:spPr/>
        <p:txBody>
          <a:bodyPr/>
          <a:lstStyle/>
          <a:p>
            <a:pPr>
              <a:defRPr/>
            </a:pPr>
            <a:endParaRPr lang="en-US">
              <a:solidFill>
                <a:srgbClr val="895D1D"/>
              </a:solidFill>
            </a:endParaRPr>
          </a:p>
        </p:txBody>
      </p:sp>
      <p:sp>
        <p:nvSpPr>
          <p:cNvPr id="6" name="Slide Number Placeholder 5"/>
          <p:cNvSpPr>
            <a:spLocks noGrp="1"/>
          </p:cNvSpPr>
          <p:nvPr>
            <p:ph type="sldNum" sz="quarter" idx="12"/>
          </p:nvPr>
        </p:nvSpPr>
        <p:spPr/>
        <p:txBody>
          <a:bodyPr/>
          <a:lstStyle/>
          <a:p>
            <a:pPr>
              <a:defRPr/>
            </a:pPr>
            <a:fld id="{648F7D65-A3ED-4EF3-83F7-E219EA718733}" type="slidenum">
              <a:rPr lang="en-US" smtClean="0">
                <a:solidFill>
                  <a:srgbClr val="895D1D"/>
                </a:solidFill>
              </a:rPr>
              <a:pPr>
                <a:defRPr/>
              </a:pPr>
              <a:t>‹#›</a:t>
            </a:fld>
            <a:endParaRPr lang="en-US">
              <a:solidFill>
                <a:srgbClr val="895D1D"/>
              </a:solidFill>
            </a:endParaRPr>
          </a:p>
        </p:txBody>
      </p:sp>
      <p:sp>
        <p:nvSpPr>
          <p:cNvPr id="7" name="Title 6"/>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9155596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pPr>
              <a:defRPr/>
            </a:pPr>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pPr>
              <a:defRPr/>
            </a:pPr>
            <a:fld id="{876CDDF4-98F0-495C-A863-4690797318B6}" type="slidenum">
              <a:rPr lang="en-US" smtClean="0">
                <a:solidFill>
                  <a:srgbClr val="ECE9C6"/>
                </a:solidFill>
              </a:rPr>
              <a:pPr>
                <a:defRPr/>
              </a:pPr>
              <a:t>‹#›</a:t>
            </a:fld>
            <a:endParaRPr lang="en-US">
              <a:solidFill>
                <a:srgbClr val="ECE9C6"/>
              </a:solidFill>
            </a:endParaRPr>
          </a:p>
        </p:txBody>
      </p:sp>
      <p:sp>
        <p:nvSpPr>
          <p:cNvPr id="11" name="Footer Placeholder 10"/>
          <p:cNvSpPr>
            <a:spLocks noGrp="1"/>
          </p:cNvSpPr>
          <p:nvPr>
            <p:ph type="ftr" sz="quarter" idx="12"/>
          </p:nvPr>
        </p:nvSpPr>
        <p:spPr/>
        <p:txBody>
          <a:bodyPr/>
          <a:lstStyle>
            <a:lvl1pPr>
              <a:defRPr>
                <a:solidFill>
                  <a:srgbClr val="FFFFFF"/>
                </a:solidFill>
              </a:defRPr>
            </a:lvl1pPr>
          </a:lstStyle>
          <a:p>
            <a:pPr>
              <a:defRPr/>
            </a:pPr>
            <a:endParaRPr lang="en-US"/>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extLst>
      <p:ext uri="{BB962C8B-B14F-4D97-AF65-F5344CB8AC3E}">
        <p14:creationId xmlns:p14="http://schemas.microsoft.com/office/powerpoint/2010/main" val="183435531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a:solidFill>
                <a:srgbClr val="895D1D"/>
              </a:solidFill>
            </a:endParaRPr>
          </a:p>
        </p:txBody>
      </p:sp>
      <p:sp>
        <p:nvSpPr>
          <p:cNvPr id="6" name="Footer Placeholder 5"/>
          <p:cNvSpPr>
            <a:spLocks noGrp="1"/>
          </p:cNvSpPr>
          <p:nvPr>
            <p:ph type="ftr" sz="quarter" idx="11"/>
          </p:nvPr>
        </p:nvSpPr>
        <p:spPr/>
        <p:txBody>
          <a:bodyPr/>
          <a:lstStyle/>
          <a:p>
            <a:pPr>
              <a:defRPr/>
            </a:pPr>
            <a:endParaRPr lang="en-US">
              <a:solidFill>
                <a:srgbClr val="895D1D"/>
              </a:solidFill>
            </a:endParaRPr>
          </a:p>
        </p:txBody>
      </p:sp>
      <p:sp>
        <p:nvSpPr>
          <p:cNvPr id="7" name="Slide Number Placeholder 6"/>
          <p:cNvSpPr>
            <a:spLocks noGrp="1"/>
          </p:cNvSpPr>
          <p:nvPr>
            <p:ph type="sldNum" sz="quarter" idx="12"/>
          </p:nvPr>
        </p:nvSpPr>
        <p:spPr/>
        <p:txBody>
          <a:bodyPr/>
          <a:lstStyle/>
          <a:p>
            <a:pPr>
              <a:defRPr/>
            </a:pPr>
            <a:fld id="{C575D55B-2822-4EA8-9C87-AF28C14476E2}" type="slidenum">
              <a:rPr lang="en-US" smtClean="0">
                <a:solidFill>
                  <a:srgbClr val="895D1D"/>
                </a:solidFill>
              </a:rPr>
              <a:pPr>
                <a:defRPr/>
              </a:pPr>
              <a:t>‹#›</a:t>
            </a:fld>
            <a:endParaRPr lang="en-US">
              <a:solidFill>
                <a:srgbClr val="895D1D"/>
              </a:solidFill>
            </a:endParaRPr>
          </a:p>
        </p:txBody>
      </p:sp>
      <p:sp>
        <p:nvSpPr>
          <p:cNvPr id="8" name="Title 7"/>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228812563"/>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a:solidFill>
                <a:srgbClr val="895D1D"/>
              </a:solidFill>
            </a:endParaRPr>
          </a:p>
        </p:txBody>
      </p:sp>
      <p:sp>
        <p:nvSpPr>
          <p:cNvPr id="8" name="Footer Placeholder 7"/>
          <p:cNvSpPr>
            <a:spLocks noGrp="1"/>
          </p:cNvSpPr>
          <p:nvPr>
            <p:ph type="ftr" sz="quarter" idx="11"/>
          </p:nvPr>
        </p:nvSpPr>
        <p:spPr/>
        <p:txBody>
          <a:bodyPr/>
          <a:lstStyle/>
          <a:p>
            <a:pPr>
              <a:defRPr/>
            </a:pPr>
            <a:endParaRPr lang="en-US">
              <a:solidFill>
                <a:srgbClr val="895D1D"/>
              </a:solidFill>
            </a:endParaRPr>
          </a:p>
        </p:txBody>
      </p:sp>
      <p:sp>
        <p:nvSpPr>
          <p:cNvPr id="9" name="Slide Number Placeholder 8"/>
          <p:cNvSpPr>
            <a:spLocks noGrp="1"/>
          </p:cNvSpPr>
          <p:nvPr>
            <p:ph type="sldNum" sz="quarter" idx="12"/>
          </p:nvPr>
        </p:nvSpPr>
        <p:spPr/>
        <p:txBody>
          <a:bodyPr/>
          <a:lstStyle/>
          <a:p>
            <a:pPr>
              <a:defRPr/>
            </a:pPr>
            <a:fld id="{83E0A672-929C-4D3C-8DDA-91E3ADC7B728}" type="slidenum">
              <a:rPr lang="en-US" smtClean="0">
                <a:solidFill>
                  <a:srgbClr val="895D1D"/>
                </a:solidFill>
              </a:rPr>
              <a:pPr>
                <a:defRPr/>
              </a:pPr>
              <a:t>‹#›</a:t>
            </a:fld>
            <a:endParaRPr lang="en-US">
              <a:solidFill>
                <a:srgbClr val="895D1D"/>
              </a:solidFill>
            </a:endParaRPr>
          </a:p>
        </p:txBody>
      </p:sp>
      <p:sp>
        <p:nvSpPr>
          <p:cNvPr id="10" name="Title 9"/>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386983580"/>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endParaRPr lang="en-US">
              <a:solidFill>
                <a:srgbClr val="895D1D"/>
              </a:solidFill>
            </a:endParaRPr>
          </a:p>
        </p:txBody>
      </p:sp>
      <p:sp>
        <p:nvSpPr>
          <p:cNvPr id="4" name="Footer Placeholder 3"/>
          <p:cNvSpPr>
            <a:spLocks noGrp="1"/>
          </p:cNvSpPr>
          <p:nvPr>
            <p:ph type="ftr" sz="quarter" idx="11"/>
          </p:nvPr>
        </p:nvSpPr>
        <p:spPr/>
        <p:txBody>
          <a:bodyPr/>
          <a:lstStyle/>
          <a:p>
            <a:pPr>
              <a:defRPr/>
            </a:pPr>
            <a:endParaRPr lang="en-US">
              <a:solidFill>
                <a:srgbClr val="895D1D"/>
              </a:solidFill>
            </a:endParaRPr>
          </a:p>
        </p:txBody>
      </p:sp>
      <p:sp>
        <p:nvSpPr>
          <p:cNvPr id="5" name="Slide Number Placeholder 4"/>
          <p:cNvSpPr>
            <a:spLocks noGrp="1"/>
          </p:cNvSpPr>
          <p:nvPr>
            <p:ph type="sldNum" sz="quarter" idx="12"/>
          </p:nvPr>
        </p:nvSpPr>
        <p:spPr/>
        <p:txBody>
          <a:bodyPr/>
          <a:lstStyle/>
          <a:p>
            <a:pPr>
              <a:defRPr/>
            </a:pPr>
            <a:fld id="{48338EAC-0BCD-4EC1-9E83-88AAE3873882}" type="slidenum">
              <a:rPr lang="en-US" smtClean="0">
                <a:solidFill>
                  <a:srgbClr val="895D1D"/>
                </a:solidFill>
              </a:rPr>
              <a:pPr>
                <a:defRPr/>
              </a:pPr>
              <a:t>‹#›</a:t>
            </a:fld>
            <a:endParaRPr lang="en-US">
              <a:solidFill>
                <a:srgbClr val="895D1D"/>
              </a:solidFill>
            </a:endParaRPr>
          </a:p>
        </p:txBody>
      </p:sp>
      <p:sp>
        <p:nvSpPr>
          <p:cNvPr id="6" name="Title 5"/>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745962640"/>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2" name="Date Placeholder 1"/>
          <p:cNvSpPr>
            <a:spLocks noGrp="1"/>
          </p:cNvSpPr>
          <p:nvPr>
            <p:ph type="dt" sz="half" idx="10"/>
          </p:nvPr>
        </p:nvSpPr>
        <p:spPr/>
        <p:txBody>
          <a:bodyPr/>
          <a:lstStyle/>
          <a:p>
            <a:pPr>
              <a:defRPr/>
            </a:pPr>
            <a:endParaRPr lang="en-US">
              <a:solidFill>
                <a:srgbClr val="895D1D"/>
              </a:solidFill>
            </a:endParaRPr>
          </a:p>
        </p:txBody>
      </p:sp>
      <p:sp>
        <p:nvSpPr>
          <p:cNvPr id="3" name="Footer Placeholder 2"/>
          <p:cNvSpPr>
            <a:spLocks noGrp="1"/>
          </p:cNvSpPr>
          <p:nvPr>
            <p:ph type="ftr" sz="quarter" idx="11"/>
          </p:nvPr>
        </p:nvSpPr>
        <p:spPr/>
        <p:txBody>
          <a:bodyPr/>
          <a:lstStyle/>
          <a:p>
            <a:pPr>
              <a:defRPr/>
            </a:pPr>
            <a:endParaRPr lang="en-US">
              <a:solidFill>
                <a:srgbClr val="895D1D"/>
              </a:solidFill>
            </a:endParaRPr>
          </a:p>
        </p:txBody>
      </p:sp>
      <p:sp>
        <p:nvSpPr>
          <p:cNvPr id="4" name="Slide Number Placeholder 3"/>
          <p:cNvSpPr>
            <a:spLocks noGrp="1"/>
          </p:cNvSpPr>
          <p:nvPr>
            <p:ph type="sldNum" sz="quarter" idx="12"/>
          </p:nvPr>
        </p:nvSpPr>
        <p:spPr/>
        <p:txBody>
          <a:bodyPr/>
          <a:lstStyle/>
          <a:p>
            <a:pPr>
              <a:defRPr/>
            </a:pPr>
            <a:fld id="{DF70E83B-B9CC-4CE9-9775-1B5FE0E2E651}" type="slidenum">
              <a:rPr lang="en-US" smtClean="0">
                <a:solidFill>
                  <a:srgbClr val="895D1D"/>
                </a:solidFill>
              </a:rPr>
              <a:pPr>
                <a:defRPr/>
              </a:pPr>
              <a:t>‹#›</a:t>
            </a:fld>
            <a:endParaRPr lang="en-US">
              <a:solidFill>
                <a:srgbClr val="895D1D"/>
              </a:solidFill>
            </a:endParaRPr>
          </a:p>
        </p:txBody>
      </p:sp>
    </p:spTree>
    <p:extLst>
      <p:ext uri="{BB962C8B-B14F-4D97-AF65-F5344CB8AC3E}">
        <p14:creationId xmlns:p14="http://schemas.microsoft.com/office/powerpoint/2010/main" val="251601894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solidFill>
                <a:srgbClr val="895D1D"/>
              </a:solidFill>
            </a:endParaRPr>
          </a:p>
        </p:txBody>
      </p:sp>
      <p:sp>
        <p:nvSpPr>
          <p:cNvPr id="6" name="Footer Placeholder 5"/>
          <p:cNvSpPr>
            <a:spLocks noGrp="1"/>
          </p:cNvSpPr>
          <p:nvPr>
            <p:ph type="ftr" sz="quarter" idx="11"/>
          </p:nvPr>
        </p:nvSpPr>
        <p:spPr/>
        <p:txBody>
          <a:bodyPr/>
          <a:lstStyle/>
          <a:p>
            <a:pPr>
              <a:defRPr/>
            </a:pPr>
            <a:endParaRPr lang="en-US">
              <a:solidFill>
                <a:srgbClr val="895D1D"/>
              </a:solidFill>
            </a:endParaRPr>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pPr>
              <a:defRPr/>
            </a:pPr>
            <a:fld id="{3B29BD7A-7F4A-4199-8C22-DA9680BC5FA7}" type="slidenum">
              <a:rPr lang="en-US" smtClean="0"/>
              <a:pPr>
                <a:defRPr/>
              </a:pPr>
              <a:t>‹#›</a:t>
            </a:fld>
            <a:endParaRPr lang="en-US"/>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extLst>
      <p:ext uri="{BB962C8B-B14F-4D97-AF65-F5344CB8AC3E}">
        <p14:creationId xmlns:p14="http://schemas.microsoft.com/office/powerpoint/2010/main" val="114922774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solidFill>
                <a:srgbClr val="ECE9C6"/>
              </a:solidFill>
            </a:endParaRPr>
          </a:p>
        </p:txBody>
      </p:sp>
      <p:sp>
        <p:nvSpPr>
          <p:cNvPr id="6" name="Footer Placeholder 5"/>
          <p:cNvSpPr>
            <a:spLocks noGrp="1"/>
          </p:cNvSpPr>
          <p:nvPr>
            <p:ph type="ftr" sz="quarter" idx="11"/>
          </p:nvPr>
        </p:nvSpPr>
        <p:spPr/>
        <p:txBody>
          <a:bodyPr/>
          <a:lstStyle/>
          <a:p>
            <a:pPr>
              <a:defRPr/>
            </a:pPr>
            <a:endParaRPr lang="en-US">
              <a:solidFill>
                <a:srgbClr val="ECE9C6"/>
              </a:solidFill>
            </a:endParaRPr>
          </a:p>
        </p:txBody>
      </p:sp>
      <p:sp>
        <p:nvSpPr>
          <p:cNvPr id="7" name="Slide Number Placeholder 6"/>
          <p:cNvSpPr>
            <a:spLocks noGrp="1"/>
          </p:cNvSpPr>
          <p:nvPr>
            <p:ph type="sldNum" sz="quarter" idx="12"/>
          </p:nvPr>
        </p:nvSpPr>
        <p:spPr/>
        <p:txBody>
          <a:bodyPr/>
          <a:lstStyle/>
          <a:p>
            <a:pPr>
              <a:defRPr/>
            </a:pPr>
            <a:fld id="{8F84D691-B642-4A69-8CB6-76F8C3BC0326}" type="slidenum">
              <a:rPr lang="en-US" smtClean="0">
                <a:solidFill>
                  <a:srgbClr val="ECE9C6"/>
                </a:solidFill>
              </a:rPr>
              <a:pPr>
                <a:defRPr/>
              </a:pPr>
              <a:t>‹#›</a:t>
            </a:fld>
            <a:endParaRPr lang="en-US">
              <a:solidFill>
                <a:srgbClr val="ECE9C6"/>
              </a:solidFill>
            </a:endParaRPr>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3741979638"/>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solidFill>
                <a:srgbClr val="895D1D"/>
              </a:solidFill>
            </a:endParaRPr>
          </a:p>
        </p:txBody>
      </p:sp>
      <p:sp>
        <p:nvSpPr>
          <p:cNvPr id="5" name="Footer Placeholder 4"/>
          <p:cNvSpPr>
            <a:spLocks noGrp="1"/>
          </p:cNvSpPr>
          <p:nvPr>
            <p:ph type="ftr" sz="quarter" idx="11"/>
          </p:nvPr>
        </p:nvSpPr>
        <p:spPr/>
        <p:txBody>
          <a:bodyPr/>
          <a:lstStyle/>
          <a:p>
            <a:pPr>
              <a:defRPr/>
            </a:pPr>
            <a:endParaRPr lang="en-US">
              <a:solidFill>
                <a:srgbClr val="895D1D"/>
              </a:solidFill>
            </a:endParaRPr>
          </a:p>
        </p:txBody>
      </p:sp>
      <p:sp>
        <p:nvSpPr>
          <p:cNvPr id="6" name="Slide Number Placeholder 5"/>
          <p:cNvSpPr>
            <a:spLocks noGrp="1"/>
          </p:cNvSpPr>
          <p:nvPr>
            <p:ph type="sldNum" sz="quarter" idx="12"/>
          </p:nvPr>
        </p:nvSpPr>
        <p:spPr/>
        <p:txBody>
          <a:bodyPr/>
          <a:lstStyle/>
          <a:p>
            <a:pPr>
              <a:defRPr/>
            </a:pPr>
            <a:fld id="{04E008AF-EDB6-4E9B-B42C-BDD19D9EABA1}" type="slidenum">
              <a:rPr lang="en-US" smtClean="0">
                <a:solidFill>
                  <a:srgbClr val="895D1D"/>
                </a:solidFill>
              </a:rPr>
              <a:pPr>
                <a:defRPr/>
              </a:pPr>
              <a:t>‹#›</a:t>
            </a:fld>
            <a:endParaRPr lang="en-US">
              <a:solidFill>
                <a:srgbClr val="895D1D"/>
              </a:solidFill>
            </a:endParaRPr>
          </a:p>
        </p:txBody>
      </p:sp>
    </p:spTree>
    <p:extLst>
      <p:ext uri="{BB962C8B-B14F-4D97-AF65-F5344CB8AC3E}">
        <p14:creationId xmlns:p14="http://schemas.microsoft.com/office/powerpoint/2010/main" val="241244857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solidFill>
                <a:srgbClr val="895D1D"/>
              </a:solidFill>
            </a:endParaRPr>
          </a:p>
        </p:txBody>
      </p:sp>
      <p:sp>
        <p:nvSpPr>
          <p:cNvPr id="5" name="Footer Placeholder 4"/>
          <p:cNvSpPr>
            <a:spLocks noGrp="1"/>
          </p:cNvSpPr>
          <p:nvPr>
            <p:ph type="ftr" sz="quarter" idx="11"/>
          </p:nvPr>
        </p:nvSpPr>
        <p:spPr/>
        <p:txBody>
          <a:bodyPr/>
          <a:lstStyle/>
          <a:p>
            <a:pPr>
              <a:defRPr/>
            </a:pPr>
            <a:endParaRPr lang="en-US">
              <a:solidFill>
                <a:srgbClr val="895D1D"/>
              </a:solidFill>
            </a:endParaRPr>
          </a:p>
        </p:txBody>
      </p:sp>
      <p:sp>
        <p:nvSpPr>
          <p:cNvPr id="6" name="Slide Number Placeholder 5"/>
          <p:cNvSpPr>
            <a:spLocks noGrp="1"/>
          </p:cNvSpPr>
          <p:nvPr>
            <p:ph type="sldNum" sz="quarter" idx="12"/>
          </p:nvPr>
        </p:nvSpPr>
        <p:spPr/>
        <p:txBody>
          <a:bodyPr/>
          <a:lstStyle>
            <a:lvl1pPr>
              <a:defRPr>
                <a:solidFill>
                  <a:schemeClr val="bg2"/>
                </a:solidFill>
              </a:defRPr>
            </a:lvl1pPr>
          </a:lstStyle>
          <a:p>
            <a:pPr>
              <a:defRPr/>
            </a:pPr>
            <a:fld id="{1DF6EB35-8C64-4521-88F4-F7FF5A7F77C3}" type="slidenum">
              <a:rPr lang="en-US" smtClean="0">
                <a:solidFill>
                  <a:srgbClr val="ECE9C6"/>
                </a:solidFill>
              </a:rPr>
              <a:pPr>
                <a:defRPr/>
              </a:pPr>
              <a:t>‹#›</a:t>
            </a:fld>
            <a:endParaRPr lang="en-US">
              <a:solidFill>
                <a:srgbClr val="ECE9C6"/>
              </a:solidFill>
            </a:endParaRPr>
          </a:p>
        </p:txBody>
      </p:sp>
    </p:spTree>
    <p:extLst>
      <p:ext uri="{BB962C8B-B14F-4D97-AF65-F5344CB8AC3E}">
        <p14:creationId xmlns:p14="http://schemas.microsoft.com/office/powerpoint/2010/main" val="118333973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solidFill>
                  <a:prstClr val="white">
                    <a:shade val="50000"/>
                  </a:prstClr>
                </a:solidFill>
              </a:rPr>
              <a:pPr/>
              <a:t>10/3/2012</a:t>
            </a:fld>
            <a:endParaRPr lang="en-US">
              <a:solidFill>
                <a:prstClr val="white">
                  <a:shade val="50000"/>
                </a:prstClr>
              </a:solidFill>
            </a:endParaRPr>
          </a:p>
        </p:txBody>
      </p:sp>
      <p:sp>
        <p:nvSpPr>
          <p:cNvPr id="17" name="Footer Placeholder 16"/>
          <p:cNvSpPr>
            <a:spLocks noGrp="1"/>
          </p:cNvSpPr>
          <p:nvPr>
            <p:ph type="ftr" sz="quarter" idx="11"/>
          </p:nvPr>
        </p:nvSpPr>
        <p:spPr/>
        <p:txBody>
          <a:bodyPr/>
          <a:lstStyle/>
          <a:p>
            <a:endParaRPr lang="en-US">
              <a:solidFill>
                <a:prstClr val="white">
                  <a:shade val="50000"/>
                </a:prstClr>
              </a:solidFill>
            </a:endParaRPr>
          </a:p>
        </p:txBody>
      </p:sp>
      <p:sp>
        <p:nvSpPr>
          <p:cNvPr id="29" name="Slide Number Placeholder 28"/>
          <p:cNvSpPr>
            <a:spLocks noGrp="1"/>
          </p:cNvSpPr>
          <p:nvPr>
            <p:ph type="sldNum" sz="quarter" idx="12"/>
          </p:nvPr>
        </p:nvSpPr>
        <p:spPr/>
        <p:txBody>
          <a:bodyPr/>
          <a:lstStyle/>
          <a:p>
            <a:fld id="{B6F15528-21DE-4FAA-801E-634DDDAF4B2B}" type="slidenum">
              <a:rPr lang="en-US" smtClean="0">
                <a:solidFill>
                  <a:prstClr val="white">
                    <a:shade val="50000"/>
                  </a:prstClr>
                </a:solidFill>
              </a:rPr>
              <a:pPr/>
              <a:t>‹#›</a:t>
            </a:fld>
            <a:endParaRPr lang="en-US">
              <a:solidFill>
                <a:prstClr val="white">
                  <a:shade val="50000"/>
                </a:prstClr>
              </a:solidFill>
            </a:endParaRP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extLst>
      <p:ext uri="{BB962C8B-B14F-4D97-AF65-F5344CB8AC3E}">
        <p14:creationId xmlns:p14="http://schemas.microsoft.com/office/powerpoint/2010/main" val="4336873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white">
                    <a:shade val="50000"/>
                  </a:prstClr>
                </a:solidFill>
              </a:rPr>
              <a:pPr/>
              <a:t>10/3/2012</a:t>
            </a:fld>
            <a:endParaRPr lang="en-US">
              <a:solidFill>
                <a:prstClr val="white">
                  <a:shade val="50000"/>
                </a:prstClr>
              </a:solidFill>
            </a:endParaRPr>
          </a:p>
        </p:txBody>
      </p:sp>
      <p:sp>
        <p:nvSpPr>
          <p:cNvPr id="5" name="Footer Placeholder 4"/>
          <p:cNvSpPr>
            <a:spLocks noGrp="1"/>
          </p:cNvSpPr>
          <p:nvPr>
            <p:ph type="ftr" sz="quarter" idx="11"/>
          </p:nvPr>
        </p:nvSpPr>
        <p:spPr/>
        <p:txBody>
          <a:bodyPr/>
          <a:lstStyle/>
          <a:p>
            <a:endParaRPr lang="en-US">
              <a:solidFill>
                <a:prstClr val="white">
                  <a:shade val="50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white">
                    <a:shade val="50000"/>
                  </a:prstClr>
                </a:solidFill>
              </a:rPr>
              <a:pPr/>
              <a:t>‹#›</a:t>
            </a:fld>
            <a:endParaRPr lang="en-US">
              <a:solidFill>
                <a:prstClr val="white">
                  <a:shade val="50000"/>
                </a:prstClr>
              </a:solidFill>
            </a:endParaRPr>
          </a:p>
        </p:txBody>
      </p:sp>
    </p:spTree>
    <p:extLst>
      <p:ext uri="{BB962C8B-B14F-4D97-AF65-F5344CB8AC3E}">
        <p14:creationId xmlns:p14="http://schemas.microsoft.com/office/powerpoint/2010/main" val="377895555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white">
                    <a:shade val="50000"/>
                  </a:prstClr>
                </a:solidFill>
              </a:rPr>
              <a:pPr/>
              <a:t>10/3/2012</a:t>
            </a:fld>
            <a:endParaRPr lang="en-US">
              <a:solidFill>
                <a:prstClr val="white">
                  <a:shade val="50000"/>
                </a:prstClr>
              </a:solidFill>
            </a:endParaRPr>
          </a:p>
        </p:txBody>
      </p:sp>
      <p:sp>
        <p:nvSpPr>
          <p:cNvPr id="5" name="Footer Placeholder 4"/>
          <p:cNvSpPr>
            <a:spLocks noGrp="1"/>
          </p:cNvSpPr>
          <p:nvPr>
            <p:ph type="ftr" sz="quarter" idx="11"/>
          </p:nvPr>
        </p:nvSpPr>
        <p:spPr/>
        <p:txBody>
          <a:bodyPr/>
          <a:lstStyle/>
          <a:p>
            <a:endParaRPr lang="en-US">
              <a:solidFill>
                <a:prstClr val="white">
                  <a:shade val="50000"/>
                </a:prstClr>
              </a:solidFill>
            </a:endParaRPr>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solidFill>
                  <a:prstClr val="white">
                    <a:shade val="50000"/>
                  </a:prstClr>
                </a:solidFill>
              </a:rPr>
              <a:pPr/>
              <a:t>‹#›</a:t>
            </a:fld>
            <a:endParaRPr lang="en-US">
              <a:solidFill>
                <a:prstClr val="white">
                  <a:shade val="50000"/>
                </a:prstClr>
              </a:solidFill>
            </a:endParaRPr>
          </a:p>
        </p:txBody>
      </p:sp>
    </p:spTree>
    <p:extLst>
      <p:ext uri="{BB962C8B-B14F-4D97-AF65-F5344CB8AC3E}">
        <p14:creationId xmlns:p14="http://schemas.microsoft.com/office/powerpoint/2010/main" val="421831428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white">
                    <a:shade val="50000"/>
                  </a:prstClr>
                </a:solidFill>
              </a:rPr>
              <a:pPr/>
              <a:t>10/3/2012</a:t>
            </a:fld>
            <a:endParaRPr lang="en-US">
              <a:solidFill>
                <a:prstClr val="white">
                  <a:shade val="50000"/>
                </a:prstClr>
              </a:solidFill>
            </a:endParaRPr>
          </a:p>
        </p:txBody>
      </p:sp>
      <p:sp>
        <p:nvSpPr>
          <p:cNvPr id="6" name="Footer Placeholder 5"/>
          <p:cNvSpPr>
            <a:spLocks noGrp="1"/>
          </p:cNvSpPr>
          <p:nvPr>
            <p:ph type="ftr" sz="quarter" idx="11"/>
          </p:nvPr>
        </p:nvSpPr>
        <p:spPr/>
        <p:txBody>
          <a:bodyPr/>
          <a:lstStyle/>
          <a:p>
            <a:endParaRPr lang="en-US">
              <a:solidFill>
                <a:prstClr val="white">
                  <a:shade val="50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white">
                    <a:shade val="50000"/>
                  </a:prstClr>
                </a:solidFill>
              </a:rPr>
              <a:pPr/>
              <a:t>‹#›</a:t>
            </a:fld>
            <a:endParaRPr lang="en-US">
              <a:solidFill>
                <a:prstClr val="white">
                  <a:shade val="50000"/>
                </a:prstClr>
              </a:solidFill>
            </a:endParaRPr>
          </a:p>
        </p:txBody>
      </p:sp>
    </p:spTree>
    <p:extLst>
      <p:ext uri="{BB962C8B-B14F-4D97-AF65-F5344CB8AC3E}">
        <p14:creationId xmlns:p14="http://schemas.microsoft.com/office/powerpoint/2010/main" val="26740379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solidFill>
                  <a:prstClr val="white">
                    <a:shade val="50000"/>
                  </a:prstClr>
                </a:solidFill>
              </a:rPr>
              <a:pPr/>
              <a:t>10/3/2012</a:t>
            </a:fld>
            <a:endParaRPr lang="en-US">
              <a:solidFill>
                <a:prstClr val="white">
                  <a:shade val="50000"/>
                </a:prstClr>
              </a:solidFill>
            </a:endParaRPr>
          </a:p>
        </p:txBody>
      </p:sp>
      <p:sp>
        <p:nvSpPr>
          <p:cNvPr id="8" name="Footer Placeholder 7"/>
          <p:cNvSpPr>
            <a:spLocks noGrp="1"/>
          </p:cNvSpPr>
          <p:nvPr>
            <p:ph type="ftr" sz="quarter" idx="11"/>
          </p:nvPr>
        </p:nvSpPr>
        <p:spPr/>
        <p:txBody>
          <a:bodyPr/>
          <a:lstStyle/>
          <a:p>
            <a:endParaRPr lang="en-US">
              <a:solidFill>
                <a:prstClr val="white">
                  <a:shade val="50000"/>
                </a:prstClr>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prstClr val="white">
                    <a:shade val="50000"/>
                  </a:prstClr>
                </a:solidFill>
              </a:rPr>
              <a:pPr/>
              <a:t>‹#›</a:t>
            </a:fld>
            <a:endParaRPr lang="en-US">
              <a:solidFill>
                <a:prstClr val="white">
                  <a:shade val="50000"/>
                </a:prstClr>
              </a:solidFill>
            </a:endParaRPr>
          </a:p>
        </p:txBody>
      </p:sp>
    </p:spTree>
    <p:extLst>
      <p:ext uri="{BB962C8B-B14F-4D97-AF65-F5344CB8AC3E}">
        <p14:creationId xmlns:p14="http://schemas.microsoft.com/office/powerpoint/2010/main" val="208181671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solidFill>
                  <a:prstClr val="white">
                    <a:shade val="50000"/>
                  </a:prstClr>
                </a:solidFill>
              </a:rPr>
              <a:pPr/>
              <a:t>10/3/2012</a:t>
            </a:fld>
            <a:endParaRPr lang="en-US">
              <a:solidFill>
                <a:prstClr val="white">
                  <a:shade val="50000"/>
                </a:prstClr>
              </a:solidFill>
            </a:endParaRPr>
          </a:p>
        </p:txBody>
      </p:sp>
      <p:sp>
        <p:nvSpPr>
          <p:cNvPr id="4" name="Footer Placeholder 3"/>
          <p:cNvSpPr>
            <a:spLocks noGrp="1"/>
          </p:cNvSpPr>
          <p:nvPr>
            <p:ph type="ftr" sz="quarter" idx="11"/>
          </p:nvPr>
        </p:nvSpPr>
        <p:spPr/>
        <p:txBody>
          <a:bodyPr/>
          <a:lstStyle/>
          <a:p>
            <a:endParaRPr lang="en-US">
              <a:solidFill>
                <a:prstClr val="white">
                  <a:shade val="50000"/>
                </a:prst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white">
                    <a:shade val="50000"/>
                  </a:prstClr>
                </a:solidFill>
              </a:rPr>
              <a:pPr/>
              <a:t>‹#›</a:t>
            </a:fld>
            <a:endParaRPr lang="en-US">
              <a:solidFill>
                <a:prstClr val="white">
                  <a:shade val="50000"/>
                </a:prstClr>
              </a:solidFill>
            </a:endParaRPr>
          </a:p>
        </p:txBody>
      </p:sp>
    </p:spTree>
    <p:extLst>
      <p:ext uri="{BB962C8B-B14F-4D97-AF65-F5344CB8AC3E}">
        <p14:creationId xmlns:p14="http://schemas.microsoft.com/office/powerpoint/2010/main" val="402801504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prstClr val="white">
                    <a:shade val="50000"/>
                  </a:prstClr>
                </a:solidFill>
              </a:rPr>
              <a:pPr/>
              <a:t>10/3/2012</a:t>
            </a:fld>
            <a:endParaRPr lang="en-US">
              <a:solidFill>
                <a:prstClr val="white">
                  <a:shade val="50000"/>
                </a:prstClr>
              </a:solidFill>
            </a:endParaRPr>
          </a:p>
        </p:txBody>
      </p:sp>
      <p:sp>
        <p:nvSpPr>
          <p:cNvPr id="3" name="Footer Placeholder 2"/>
          <p:cNvSpPr>
            <a:spLocks noGrp="1"/>
          </p:cNvSpPr>
          <p:nvPr>
            <p:ph type="ftr" sz="quarter" idx="11"/>
          </p:nvPr>
        </p:nvSpPr>
        <p:spPr/>
        <p:txBody>
          <a:bodyPr/>
          <a:lstStyle/>
          <a:p>
            <a:endParaRPr lang="en-US">
              <a:solidFill>
                <a:prstClr val="white">
                  <a:shade val="50000"/>
                </a:prst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white">
                    <a:shade val="50000"/>
                  </a:prstClr>
                </a:solidFill>
              </a:rPr>
              <a:pPr/>
              <a:t>‹#›</a:t>
            </a:fld>
            <a:endParaRPr lang="en-US">
              <a:solidFill>
                <a:prstClr val="white">
                  <a:shade val="50000"/>
                </a:prstClr>
              </a:solidFill>
            </a:endParaRPr>
          </a:p>
        </p:txBody>
      </p:sp>
    </p:spTree>
    <p:extLst>
      <p:ext uri="{BB962C8B-B14F-4D97-AF65-F5344CB8AC3E}">
        <p14:creationId xmlns:p14="http://schemas.microsoft.com/office/powerpoint/2010/main" val="113209225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white">
                    <a:shade val="50000"/>
                  </a:prstClr>
                </a:solidFill>
              </a:rPr>
              <a:pPr/>
              <a:t>10/3/2012</a:t>
            </a:fld>
            <a:endParaRPr lang="en-US">
              <a:solidFill>
                <a:prstClr val="white">
                  <a:shade val="50000"/>
                </a:prstClr>
              </a:solidFill>
            </a:endParaRPr>
          </a:p>
        </p:txBody>
      </p:sp>
      <p:sp>
        <p:nvSpPr>
          <p:cNvPr id="6" name="Footer Placeholder 5"/>
          <p:cNvSpPr>
            <a:spLocks noGrp="1"/>
          </p:cNvSpPr>
          <p:nvPr>
            <p:ph type="ftr" sz="quarter" idx="11"/>
          </p:nvPr>
        </p:nvSpPr>
        <p:spPr/>
        <p:txBody>
          <a:bodyPr/>
          <a:lstStyle/>
          <a:p>
            <a:endParaRPr lang="en-US">
              <a:solidFill>
                <a:prstClr val="white">
                  <a:shade val="50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white">
                    <a:shade val="50000"/>
                  </a:prstClr>
                </a:solidFill>
              </a:rPr>
              <a:pPr/>
              <a:t>‹#›</a:t>
            </a:fld>
            <a:endParaRPr lang="en-US">
              <a:solidFill>
                <a:prstClr val="white">
                  <a:shade val="50000"/>
                </a:prstClr>
              </a:solidFill>
            </a:endParaRPr>
          </a:p>
        </p:txBody>
      </p:sp>
    </p:spTree>
    <p:extLst>
      <p:ext uri="{BB962C8B-B14F-4D97-AF65-F5344CB8AC3E}">
        <p14:creationId xmlns:p14="http://schemas.microsoft.com/office/powerpoint/2010/main" val="105994170"/>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white">
                    <a:shade val="50000"/>
                  </a:prstClr>
                </a:solidFill>
              </a:rPr>
              <a:pPr/>
              <a:t>10/3/2012</a:t>
            </a:fld>
            <a:endParaRPr lang="en-US">
              <a:solidFill>
                <a:prstClr val="white">
                  <a:shade val="50000"/>
                </a:prstClr>
              </a:solidFill>
            </a:endParaRPr>
          </a:p>
        </p:txBody>
      </p:sp>
      <p:sp>
        <p:nvSpPr>
          <p:cNvPr id="6" name="Footer Placeholder 5"/>
          <p:cNvSpPr>
            <a:spLocks noGrp="1"/>
          </p:cNvSpPr>
          <p:nvPr>
            <p:ph type="ftr" sz="quarter" idx="11"/>
          </p:nvPr>
        </p:nvSpPr>
        <p:spPr/>
        <p:txBody>
          <a:bodyPr/>
          <a:lstStyle/>
          <a:p>
            <a:endParaRPr lang="en-US">
              <a:solidFill>
                <a:prstClr val="white">
                  <a:shade val="50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white">
                    <a:shade val="50000"/>
                  </a:prstClr>
                </a:solidFill>
              </a:rPr>
              <a:pPr/>
              <a:t>‹#›</a:t>
            </a:fld>
            <a:endParaRPr lang="en-US">
              <a:solidFill>
                <a:prstClr val="white">
                  <a:shade val="50000"/>
                </a:prstClr>
              </a:solidFill>
            </a:endParaRPr>
          </a:p>
        </p:txBody>
      </p:sp>
    </p:spTree>
    <p:extLst>
      <p:ext uri="{BB962C8B-B14F-4D97-AF65-F5344CB8AC3E}">
        <p14:creationId xmlns:p14="http://schemas.microsoft.com/office/powerpoint/2010/main" val="29561681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white">
                    <a:shade val="50000"/>
                  </a:prstClr>
                </a:solidFill>
              </a:rPr>
              <a:pPr/>
              <a:t>10/3/2012</a:t>
            </a:fld>
            <a:endParaRPr lang="en-US">
              <a:solidFill>
                <a:prstClr val="white">
                  <a:shade val="50000"/>
                </a:prstClr>
              </a:solidFill>
            </a:endParaRPr>
          </a:p>
        </p:txBody>
      </p:sp>
      <p:sp>
        <p:nvSpPr>
          <p:cNvPr id="5" name="Footer Placeholder 4"/>
          <p:cNvSpPr>
            <a:spLocks noGrp="1"/>
          </p:cNvSpPr>
          <p:nvPr>
            <p:ph type="ftr" sz="quarter" idx="11"/>
          </p:nvPr>
        </p:nvSpPr>
        <p:spPr/>
        <p:txBody>
          <a:bodyPr/>
          <a:lstStyle/>
          <a:p>
            <a:endParaRPr lang="en-US">
              <a:solidFill>
                <a:prstClr val="white">
                  <a:shade val="50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white">
                    <a:shade val="50000"/>
                  </a:prstClr>
                </a:solidFill>
              </a:rPr>
              <a:pPr/>
              <a:t>‹#›</a:t>
            </a:fld>
            <a:endParaRPr lang="en-US">
              <a:solidFill>
                <a:prstClr val="white">
                  <a:shade val="50000"/>
                </a:prstClr>
              </a:solidFill>
            </a:endParaRPr>
          </a:p>
        </p:txBody>
      </p:sp>
    </p:spTree>
    <p:extLst>
      <p:ext uri="{BB962C8B-B14F-4D97-AF65-F5344CB8AC3E}">
        <p14:creationId xmlns:p14="http://schemas.microsoft.com/office/powerpoint/2010/main" val="140692639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white">
                    <a:shade val="50000"/>
                  </a:prstClr>
                </a:solidFill>
              </a:rPr>
              <a:pPr/>
              <a:t>10/3/2012</a:t>
            </a:fld>
            <a:endParaRPr lang="en-US">
              <a:solidFill>
                <a:prstClr val="white">
                  <a:shade val="50000"/>
                </a:prstClr>
              </a:solidFill>
            </a:endParaRPr>
          </a:p>
        </p:txBody>
      </p:sp>
      <p:sp>
        <p:nvSpPr>
          <p:cNvPr id="5" name="Footer Placeholder 4"/>
          <p:cNvSpPr>
            <a:spLocks noGrp="1"/>
          </p:cNvSpPr>
          <p:nvPr>
            <p:ph type="ftr" sz="quarter" idx="11"/>
          </p:nvPr>
        </p:nvSpPr>
        <p:spPr/>
        <p:txBody>
          <a:bodyPr/>
          <a:lstStyle/>
          <a:p>
            <a:endParaRPr lang="en-US">
              <a:solidFill>
                <a:prstClr val="white">
                  <a:shade val="50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white">
                    <a:shade val="50000"/>
                  </a:prstClr>
                </a:solidFill>
              </a:rPr>
              <a:pPr/>
              <a:t>‹#›</a:t>
            </a:fld>
            <a:endParaRPr lang="en-US">
              <a:solidFill>
                <a:prstClr val="white">
                  <a:shade val="50000"/>
                </a:prstClr>
              </a:solidFill>
            </a:endParaRPr>
          </a:p>
        </p:txBody>
      </p:sp>
    </p:spTree>
    <p:extLst>
      <p:ext uri="{BB962C8B-B14F-4D97-AF65-F5344CB8AC3E}">
        <p14:creationId xmlns:p14="http://schemas.microsoft.com/office/powerpoint/2010/main" val="199128723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10/3/2012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10/3/2012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D8BD707-D9CF-40AE-B4C6-C98DA3205C09}" type="datetimeFigureOut">
              <a:rPr lang="en-US" smtClean="0"/>
              <a:pPr/>
              <a:t>10/3/2012</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pPr fontAlgn="base">
              <a:spcBef>
                <a:spcPct val="0"/>
              </a:spcBef>
              <a:spcAft>
                <a:spcPct val="0"/>
              </a:spcAft>
              <a:defRPr/>
            </a:pPr>
            <a:endParaRPr lang="en-US">
              <a:solidFill>
                <a:srgbClr val="895D1D"/>
              </a:solidFill>
              <a:latin typeface="Arial" charset="0"/>
            </a:endParaRPr>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pPr fontAlgn="base">
              <a:spcBef>
                <a:spcPct val="0"/>
              </a:spcBef>
              <a:spcAft>
                <a:spcPct val="0"/>
              </a:spcAft>
              <a:defRPr/>
            </a:pPr>
            <a:endParaRPr lang="en-US">
              <a:solidFill>
                <a:srgbClr val="895D1D"/>
              </a:solidFill>
              <a:latin typeface="Arial" charset="0"/>
            </a:endParaRPr>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pPr fontAlgn="base">
              <a:spcBef>
                <a:spcPct val="0"/>
              </a:spcBef>
              <a:spcAft>
                <a:spcPct val="0"/>
              </a:spcAft>
              <a:defRPr/>
            </a:pPr>
            <a:fld id="{93352E9B-08B5-4A85-A6E0-C6C6E2FA3752}" type="slidenum">
              <a:rPr lang="en-US" smtClean="0">
                <a:solidFill>
                  <a:srgbClr val="895D1D"/>
                </a:solidFill>
                <a:latin typeface="Arial" charset="0"/>
              </a:rPr>
              <a:pPr fontAlgn="base">
                <a:spcBef>
                  <a:spcPct val="0"/>
                </a:spcBef>
                <a:spcAft>
                  <a:spcPct val="0"/>
                </a:spcAft>
                <a:defRPr/>
              </a:pPr>
              <a:t>‹#›</a:t>
            </a:fld>
            <a:endParaRPr lang="en-US">
              <a:solidFill>
                <a:srgbClr val="895D1D"/>
              </a:solidFill>
              <a:latin typeface="Arial" charset="0"/>
            </a:endParaRPr>
          </a:p>
        </p:txBody>
      </p:sp>
    </p:spTree>
    <p:extLst>
      <p:ext uri="{BB962C8B-B14F-4D97-AF65-F5344CB8AC3E}">
        <p14:creationId xmlns:p14="http://schemas.microsoft.com/office/powerpoint/2010/main" val="251797006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D8BD707-D9CF-40AE-B4C6-C98DA3205C09}" type="datetimeFigureOut">
              <a:rPr lang="en-US" smtClean="0">
                <a:solidFill>
                  <a:prstClr val="white">
                    <a:shade val="50000"/>
                  </a:prstClr>
                </a:solidFill>
              </a:rPr>
              <a:pPr/>
              <a:t>10/3/2012</a:t>
            </a:fld>
            <a:endParaRPr lang="en-US">
              <a:solidFill>
                <a:prstClr val="white">
                  <a:shade val="50000"/>
                </a:prstClr>
              </a:solidFill>
            </a:endParaRPr>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solidFill>
                <a:prstClr val="white">
                  <a:shade val="50000"/>
                </a:prstClr>
              </a:solidFill>
            </a:endParaRP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solidFill>
                  <a:prstClr val="white">
                    <a:shade val="50000"/>
                  </a:prstClr>
                </a:solidFill>
              </a:rPr>
              <a:pPr/>
              <a:t>‹#›</a:t>
            </a:fld>
            <a:endParaRPr lang="en-US">
              <a:solidFill>
                <a:prstClr val="white">
                  <a:shade val="50000"/>
                </a:prstClr>
              </a:solidFill>
            </a:endParaRPr>
          </a:p>
        </p:txBody>
      </p:sp>
    </p:spTree>
    <p:extLst>
      <p:ext uri="{BB962C8B-B14F-4D97-AF65-F5344CB8AC3E}">
        <p14:creationId xmlns:p14="http://schemas.microsoft.com/office/powerpoint/2010/main" val="3692596459"/>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15.x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22.xml"/><Relationship Id="rId1" Type="http://schemas.openxmlformats.org/officeDocument/2006/relationships/slideLayout" Target="../slideLayouts/slideLayout14.xml"/><Relationship Id="rId4" Type="http://schemas.openxmlformats.org/officeDocument/2006/relationships/image" Target="../media/image18.jpe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6.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17.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6.xml"/><Relationship Id="rId1" Type="http://schemas.openxmlformats.org/officeDocument/2006/relationships/slideLayout" Target="../slideLayouts/slideLayout16.xml"/><Relationship Id="rId4"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CCLV </a:t>
            </a:r>
            <a:r>
              <a:rPr lang="en-US" dirty="0" smtClean="0"/>
              <a:t>Report</a:t>
            </a:r>
            <a:br>
              <a:rPr lang="en-US" dirty="0" smtClean="0"/>
            </a:br>
            <a:r>
              <a:rPr lang="en-US" dirty="0" smtClean="0"/>
              <a:t>2012</a:t>
            </a:r>
            <a:r>
              <a:rPr lang="en-US" dirty="0" smtClean="0"/>
              <a:t> </a:t>
            </a:r>
            <a:r>
              <a:rPr lang="en-US" dirty="0" smtClean="0"/>
              <a:t/>
            </a:r>
            <a:br>
              <a:rPr lang="en-US" dirty="0" smtClean="0"/>
            </a:br>
            <a:r>
              <a:rPr lang="en-US" dirty="0" smtClean="0"/>
              <a:t/>
            </a:r>
            <a:br>
              <a:rPr lang="en-US" dirty="0" smtClean="0"/>
            </a:br>
            <a:r>
              <a:rPr lang="en-US" sz="2200" dirty="0" smtClean="0"/>
              <a:t>Midwest </a:t>
            </a:r>
            <a:r>
              <a:rPr lang="en-US" sz="2200" dirty="0" smtClean="0"/>
              <a:t>Association of Theological Schools</a:t>
            </a:r>
            <a:endParaRPr lang="en-US" sz="2200" dirty="0"/>
          </a:p>
        </p:txBody>
      </p:sp>
      <p:sp>
        <p:nvSpPr>
          <p:cNvPr id="3" name="Subtitle 2"/>
          <p:cNvSpPr>
            <a:spLocks noGrp="1"/>
          </p:cNvSpPr>
          <p:nvPr>
            <p:ph type="subTitle" idx="1"/>
          </p:nvPr>
        </p:nvSpPr>
        <p:spPr>
          <a:xfrm>
            <a:off x="1371600" y="4114800"/>
            <a:ext cx="6400800" cy="1752600"/>
          </a:xfrm>
        </p:spPr>
        <p:txBody>
          <a:bodyPr>
            <a:normAutofit fontScale="92500" lnSpcReduction="10000"/>
          </a:bodyPr>
          <a:lstStyle/>
          <a:p>
            <a:r>
              <a:rPr lang="en-US" dirty="0" smtClean="0"/>
              <a:t>Rev. W. Shawn McKnight, S.T.D.</a:t>
            </a:r>
          </a:p>
          <a:p>
            <a:r>
              <a:rPr lang="en-US" dirty="0" smtClean="0"/>
              <a:t>Executive Director</a:t>
            </a:r>
          </a:p>
          <a:p>
            <a:r>
              <a:rPr lang="en-US" dirty="0" smtClean="0"/>
              <a:t>Secretariat of Clergy, Consecrated Life and Vocations</a:t>
            </a:r>
            <a:endParaRPr lang="en-US" dirty="0"/>
          </a:p>
        </p:txBody>
      </p:sp>
    </p:spTree>
    <p:extLst>
      <p:ext uri="{BB962C8B-B14F-4D97-AF65-F5344CB8AC3E}">
        <p14:creationId xmlns:p14="http://schemas.microsoft.com/office/powerpoint/2010/main" val="176801927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sz="half" idx="1"/>
          </p:nvPr>
        </p:nvSpPr>
        <p:spPr>
          <a:xfrm>
            <a:off x="152400" y="1600200"/>
            <a:ext cx="8839200" cy="5029200"/>
          </a:xfrm>
        </p:spPr>
        <p:txBody>
          <a:bodyPr>
            <a:normAutofit/>
          </a:bodyPr>
          <a:lstStyle/>
          <a:p>
            <a:pPr marL="109728" indent="0">
              <a:buNone/>
            </a:pPr>
            <a:r>
              <a:rPr lang="en-US" dirty="0"/>
              <a:t>	</a:t>
            </a:r>
            <a:r>
              <a:rPr lang="en-US" dirty="0" smtClean="0"/>
              <a:t>				</a:t>
            </a:r>
            <a:r>
              <a:rPr lang="en-US" u="sng" dirty="0" smtClean="0"/>
              <a:t>2012 </a:t>
            </a:r>
            <a:r>
              <a:rPr lang="en-US" dirty="0" smtClean="0"/>
              <a:t>   </a:t>
            </a:r>
            <a:r>
              <a:rPr lang="en-US" u="sng" dirty="0" smtClean="0"/>
              <a:t>2011 </a:t>
            </a:r>
            <a:r>
              <a:rPr lang="en-US" dirty="0" smtClean="0"/>
              <a:t>  </a:t>
            </a:r>
            <a:r>
              <a:rPr lang="en-US" u="sng" dirty="0" smtClean="0"/>
              <a:t>National</a:t>
            </a:r>
            <a:endParaRPr lang="en-US" u="sng" dirty="0"/>
          </a:p>
          <a:p>
            <a:r>
              <a:rPr lang="en-US" dirty="0" smtClean="0"/>
              <a:t>Caucasian / White</a:t>
            </a:r>
            <a:r>
              <a:rPr lang="en-US" dirty="0"/>
              <a:t>	</a:t>
            </a:r>
            <a:endParaRPr lang="en-US" dirty="0" smtClean="0"/>
          </a:p>
          <a:p>
            <a:pPr marL="45720" indent="0">
              <a:buNone/>
            </a:pPr>
            <a:r>
              <a:rPr lang="en-US" dirty="0"/>
              <a:t>	</a:t>
            </a:r>
            <a:r>
              <a:rPr lang="en-US" dirty="0" smtClean="0"/>
              <a:t>				</a:t>
            </a:r>
            <a:r>
              <a:rPr lang="en-US" dirty="0"/>
              <a:t>71%</a:t>
            </a:r>
            <a:r>
              <a:rPr lang="en-US" dirty="0" smtClean="0"/>
              <a:t>	      66%	58</a:t>
            </a:r>
            <a:r>
              <a:rPr lang="en-US" dirty="0"/>
              <a:t>%</a:t>
            </a:r>
          </a:p>
          <a:p>
            <a:r>
              <a:rPr lang="en-US" dirty="0" smtClean="0"/>
              <a:t>Hispanic / Latino</a:t>
            </a:r>
            <a:r>
              <a:rPr lang="en-US" dirty="0"/>
              <a:t>			</a:t>
            </a:r>
            <a:r>
              <a:rPr lang="en-US" dirty="0" smtClean="0"/>
              <a:t>		</a:t>
            </a:r>
            <a:r>
              <a:rPr lang="en-US" dirty="0"/>
              <a:t>	</a:t>
            </a:r>
          </a:p>
          <a:p>
            <a:pPr marL="45720" indent="0">
              <a:buNone/>
            </a:pPr>
            <a:r>
              <a:rPr lang="en-US" dirty="0" smtClean="0"/>
              <a:t>					15%	      10%	34</a:t>
            </a:r>
            <a:r>
              <a:rPr lang="en-US" dirty="0"/>
              <a:t>%</a:t>
            </a:r>
          </a:p>
          <a:p>
            <a:r>
              <a:rPr lang="en-US" dirty="0" smtClean="0"/>
              <a:t>Asian / Pacific </a:t>
            </a:r>
            <a:r>
              <a:rPr lang="en-US" dirty="0"/>
              <a:t>Islander			</a:t>
            </a:r>
          </a:p>
          <a:p>
            <a:pPr marL="45720" indent="0">
              <a:buNone/>
            </a:pPr>
            <a:r>
              <a:rPr lang="en-US" dirty="0" smtClean="0"/>
              <a:t>					  9</a:t>
            </a:r>
            <a:r>
              <a:rPr lang="en-US" dirty="0"/>
              <a:t>%	 </a:t>
            </a:r>
            <a:r>
              <a:rPr lang="en-US" dirty="0" smtClean="0"/>
              <a:t>     17%</a:t>
            </a:r>
            <a:r>
              <a:rPr lang="en-US" dirty="0"/>
              <a:t>	 </a:t>
            </a:r>
            <a:r>
              <a:rPr lang="en-US" dirty="0" smtClean="0"/>
              <a:t> 4</a:t>
            </a:r>
            <a:r>
              <a:rPr lang="en-US" dirty="0"/>
              <a:t>%</a:t>
            </a:r>
          </a:p>
          <a:p>
            <a:r>
              <a:rPr lang="en-US" dirty="0" smtClean="0"/>
              <a:t>African / African American </a:t>
            </a:r>
          </a:p>
          <a:p>
            <a:pPr marL="45720" indent="0">
              <a:buNone/>
            </a:pPr>
            <a:r>
              <a:rPr lang="en-US" dirty="0"/>
              <a:t>	</a:t>
            </a:r>
            <a:r>
              <a:rPr lang="en-US" dirty="0" smtClean="0"/>
              <a:t>				  3%</a:t>
            </a:r>
            <a:r>
              <a:rPr lang="en-US" dirty="0"/>
              <a:t>		</a:t>
            </a:r>
            <a:r>
              <a:rPr lang="en-US" dirty="0" smtClean="0"/>
              <a:t>4%	  </a:t>
            </a:r>
            <a:r>
              <a:rPr lang="en-US" dirty="0"/>
              <a:t>3%</a:t>
            </a:r>
          </a:p>
          <a:p>
            <a:pPr marL="109728" indent="0">
              <a:buNone/>
            </a:pPr>
            <a:endParaRPr lang="en-US" dirty="0"/>
          </a:p>
          <a:p>
            <a:endParaRPr lang="en-US" dirty="0"/>
          </a:p>
        </p:txBody>
      </p:sp>
      <p:sp>
        <p:nvSpPr>
          <p:cNvPr id="7" name="Title 6"/>
          <p:cNvSpPr>
            <a:spLocks noGrp="1"/>
          </p:cNvSpPr>
          <p:nvPr>
            <p:ph type="title"/>
          </p:nvPr>
        </p:nvSpPr>
        <p:spPr/>
        <p:txBody>
          <a:bodyPr/>
          <a:lstStyle/>
          <a:p>
            <a:r>
              <a:rPr lang="en-US" dirty="0" smtClean="0"/>
              <a:t>Annual Surveys of New </a:t>
            </a:r>
            <a:br>
              <a:rPr lang="en-US" dirty="0" smtClean="0"/>
            </a:br>
            <a:r>
              <a:rPr lang="en-US" dirty="0" smtClean="0"/>
              <a:t>Priests (2012) /Religious (2011)</a:t>
            </a:r>
            <a:endParaRPr lang="en-US" dirty="0"/>
          </a:p>
        </p:txBody>
      </p:sp>
    </p:spTree>
    <p:extLst>
      <p:ext uri="{BB962C8B-B14F-4D97-AF65-F5344CB8AC3E}">
        <p14:creationId xmlns:p14="http://schemas.microsoft.com/office/powerpoint/2010/main" val="1320457033"/>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pPr marL="45720" indent="0">
              <a:buNone/>
            </a:pPr>
            <a:r>
              <a:rPr lang="en-US" dirty="0" smtClean="0"/>
              <a:t>United States	71%</a:t>
            </a:r>
          </a:p>
          <a:p>
            <a:pPr marL="45720" indent="0">
              <a:buNone/>
            </a:pPr>
            <a:r>
              <a:rPr lang="en-US" dirty="0" smtClean="0"/>
              <a:t>Vietnam		  5%</a:t>
            </a:r>
          </a:p>
          <a:p>
            <a:pPr marL="45720" indent="0">
              <a:buNone/>
            </a:pPr>
            <a:r>
              <a:rPr lang="en-US" dirty="0" smtClean="0"/>
              <a:t>Columbia		  5%</a:t>
            </a:r>
          </a:p>
          <a:p>
            <a:pPr marL="45720" indent="0">
              <a:buNone/>
            </a:pPr>
            <a:r>
              <a:rPr lang="en-US" dirty="0" smtClean="0"/>
              <a:t>Mexico		  4%</a:t>
            </a:r>
          </a:p>
          <a:p>
            <a:pPr marL="45720" indent="0">
              <a:buNone/>
            </a:pPr>
            <a:r>
              <a:rPr lang="en-US" dirty="0" smtClean="0"/>
              <a:t>Poland		  3%</a:t>
            </a:r>
          </a:p>
          <a:p>
            <a:pPr marL="45720" indent="0">
              <a:buNone/>
            </a:pPr>
            <a:r>
              <a:rPr lang="en-US" dirty="0" smtClean="0"/>
              <a:t>Philippines	  2%</a:t>
            </a:r>
          </a:p>
          <a:p>
            <a:pPr marL="45720" indent="0">
              <a:buNone/>
            </a:pPr>
            <a:r>
              <a:rPr lang="en-US" dirty="0" smtClean="0"/>
              <a:t>El Salvador	  1%</a:t>
            </a:r>
          </a:p>
          <a:p>
            <a:pPr marL="45720" indent="0">
              <a:buNone/>
            </a:pPr>
            <a:r>
              <a:rPr lang="en-US" dirty="0" smtClean="0"/>
              <a:t>Other		  9%</a:t>
            </a:r>
            <a:endParaRPr lang="en-US" dirty="0"/>
          </a:p>
        </p:txBody>
      </p:sp>
      <p:sp>
        <p:nvSpPr>
          <p:cNvPr id="3" name="Content Placeholder 2"/>
          <p:cNvSpPr>
            <a:spLocks noGrp="1"/>
          </p:cNvSpPr>
          <p:nvPr>
            <p:ph sz="half" idx="2"/>
          </p:nvPr>
        </p:nvSpPr>
        <p:spPr/>
        <p:txBody>
          <a:bodyPr/>
          <a:lstStyle/>
          <a:p>
            <a:pPr marL="45720" indent="0">
              <a:buNone/>
            </a:pPr>
            <a:endParaRPr lang="en-US" dirty="0"/>
          </a:p>
          <a:p>
            <a:pPr marL="45720" indent="0">
              <a:buNone/>
            </a:pPr>
            <a:r>
              <a:rPr lang="en-US" dirty="0" smtClean="0"/>
              <a:t>Total Hispanics / Latinos:	15%</a:t>
            </a:r>
          </a:p>
          <a:p>
            <a:pPr marL="45720" indent="0">
              <a:buNone/>
            </a:pPr>
            <a:endParaRPr lang="en-US" dirty="0" smtClean="0"/>
          </a:p>
          <a:p>
            <a:pPr marL="45720" indent="0">
              <a:buNone/>
            </a:pPr>
            <a:r>
              <a:rPr lang="en-US" dirty="0" smtClean="0"/>
              <a:t>U.S. Born Hispanics / Latinos:</a:t>
            </a:r>
          </a:p>
          <a:p>
            <a:pPr marL="45720" indent="0">
              <a:buNone/>
            </a:pPr>
            <a:r>
              <a:rPr lang="en-US" dirty="0"/>
              <a:t>	</a:t>
            </a:r>
            <a:r>
              <a:rPr lang="en-US" dirty="0" smtClean="0"/>
              <a:t>	&lt;5%</a:t>
            </a:r>
          </a:p>
          <a:p>
            <a:pPr marL="45720" indent="0">
              <a:buNone/>
            </a:pPr>
            <a:endParaRPr lang="en-US" dirty="0" smtClean="0"/>
          </a:p>
        </p:txBody>
      </p:sp>
      <p:sp>
        <p:nvSpPr>
          <p:cNvPr id="4" name="Title 3"/>
          <p:cNvSpPr>
            <a:spLocks noGrp="1"/>
          </p:cNvSpPr>
          <p:nvPr>
            <p:ph type="title"/>
          </p:nvPr>
        </p:nvSpPr>
        <p:spPr/>
        <p:txBody>
          <a:bodyPr/>
          <a:lstStyle/>
          <a:p>
            <a:r>
              <a:rPr lang="en-US" dirty="0" smtClean="0"/>
              <a:t>Country of Birth of Ordinands</a:t>
            </a:r>
            <a:endParaRPr lang="en-US" dirty="0"/>
          </a:p>
        </p:txBody>
      </p:sp>
    </p:spTree>
    <p:extLst>
      <p:ext uri="{BB962C8B-B14F-4D97-AF65-F5344CB8AC3E}">
        <p14:creationId xmlns:p14="http://schemas.microsoft.com/office/powerpoint/2010/main" val="285106602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Future Ordination Classes</a:t>
            </a:r>
            <a:br>
              <a:rPr lang="en-US" dirty="0" smtClean="0"/>
            </a:br>
            <a:r>
              <a:rPr lang="en-US" dirty="0" smtClean="0"/>
              <a:t>(Seminarians 2011)</a:t>
            </a:r>
            <a:endParaRPr lang="en-US" dirty="0"/>
          </a:p>
        </p:txBody>
      </p:sp>
      <p:pic>
        <p:nvPicPr>
          <p:cNvPr id="11266" name="Picture 2"/>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4669158" y="1719263"/>
            <a:ext cx="3996683" cy="4406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7" name="Picture 3"/>
          <p:cNvPicPr>
            <a:picLocks noGrp="1" noChangeAspect="1" noChangeArrowheads="1"/>
          </p:cNvPicPr>
          <p:nvPr>
            <p:ph sz="half" idx="1"/>
          </p:nvPr>
        </p:nvPicPr>
        <p:blipFill>
          <a:blip r:embed="rId4">
            <a:extLst>
              <a:ext uri="{28A0092B-C50C-407E-A947-70E740481C1C}">
                <a14:useLocalDpi xmlns:a14="http://schemas.microsoft.com/office/drawing/2010/main" val="0"/>
              </a:ext>
            </a:extLst>
          </a:blip>
          <a:srcRect/>
          <a:stretch>
            <a:fillRect/>
          </a:stretch>
        </p:blipFill>
        <p:spPr bwMode="auto">
          <a:xfrm>
            <a:off x="579244" y="1719263"/>
            <a:ext cx="3794512" cy="4406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9579275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Percentage of Hispanics </a:t>
            </a:r>
            <a:br>
              <a:rPr lang="en-US" dirty="0" smtClean="0"/>
            </a:br>
            <a:r>
              <a:rPr lang="en-US" dirty="0" smtClean="0"/>
              <a:t>by generation</a:t>
            </a:r>
            <a:endParaRPr lang="en-US" dirty="0"/>
          </a:p>
        </p:txBody>
      </p:sp>
      <p:pic>
        <p:nvPicPr>
          <p:cNvPr id="7" name="Content Placeholder 6"/>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762000" y="1828800"/>
            <a:ext cx="6934200" cy="4800599"/>
          </a:xfrm>
          <a:prstGeom prst="rect">
            <a:avLst/>
          </a:prstGeom>
          <a:noFill/>
        </p:spPr>
      </p:pic>
    </p:spTree>
    <p:extLst>
      <p:ext uri="{BB962C8B-B14F-4D97-AF65-F5344CB8AC3E}">
        <p14:creationId xmlns:p14="http://schemas.microsoft.com/office/powerpoint/2010/main" val="169880414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1752600"/>
            <a:ext cx="8229600" cy="4983163"/>
          </a:xfrm>
        </p:spPr>
        <p:txBody>
          <a:bodyPr>
            <a:normAutofit/>
          </a:bodyPr>
          <a:lstStyle/>
          <a:p>
            <a:r>
              <a:rPr lang="en-US" sz="1800" dirty="0" smtClean="0"/>
              <a:t>Self-administered, national online survey, conducted in May and June 2012</a:t>
            </a:r>
          </a:p>
          <a:p>
            <a:r>
              <a:rPr lang="en-US" sz="1800" dirty="0" smtClean="0"/>
              <a:t>Scientific, probability-based sample of 1,428 never-married Catholics ages 14 and </a:t>
            </a:r>
            <a:r>
              <a:rPr lang="en-US" sz="1800" dirty="0" smtClean="0"/>
              <a:t>older [R: 14-35]</a:t>
            </a:r>
            <a:endParaRPr lang="en-US" sz="1800" dirty="0" smtClean="0"/>
          </a:p>
          <a:p>
            <a:endParaRPr lang="en-US" sz="1800" b="1" dirty="0" smtClean="0"/>
          </a:p>
          <a:p>
            <a:pPr marL="0" indent="0">
              <a:buNone/>
            </a:pPr>
            <a:r>
              <a:rPr lang="en-US" sz="1800" b="1" dirty="0" smtClean="0"/>
              <a:t>Males (average age 26):</a:t>
            </a:r>
          </a:p>
          <a:p>
            <a:r>
              <a:rPr lang="en-US" sz="1800" dirty="0" smtClean="0"/>
              <a:t>Six in ten are adults (18 or older)</a:t>
            </a:r>
          </a:p>
          <a:p>
            <a:r>
              <a:rPr lang="en-US" sz="1800" dirty="0" smtClean="0"/>
              <a:t>36% Non-Hispanic white adults, 20% non-Hispanic white teens</a:t>
            </a:r>
          </a:p>
          <a:p>
            <a:r>
              <a:rPr lang="en-US" sz="1800" dirty="0" smtClean="0"/>
              <a:t>19% Hispanic adults, 16% Hispanic teens</a:t>
            </a:r>
          </a:p>
          <a:p>
            <a:r>
              <a:rPr lang="en-US" sz="1800" dirty="0"/>
              <a:t>4</a:t>
            </a:r>
            <a:r>
              <a:rPr lang="en-US" sz="1800" dirty="0" smtClean="0"/>
              <a:t>% Other race adults, 5% other race teens</a:t>
            </a:r>
            <a:endParaRPr lang="en-US" sz="1800" dirty="0"/>
          </a:p>
          <a:p>
            <a:pPr marL="0" indent="0">
              <a:buNone/>
            </a:pPr>
            <a:r>
              <a:rPr lang="en-US" sz="1800" b="1" dirty="0" smtClean="0"/>
              <a:t>Females (average age 28):</a:t>
            </a:r>
            <a:endParaRPr lang="en-US" sz="1800" b="1" dirty="0"/>
          </a:p>
          <a:p>
            <a:r>
              <a:rPr lang="en-US" sz="1800" dirty="0" smtClean="0"/>
              <a:t>Seven </a:t>
            </a:r>
            <a:r>
              <a:rPr lang="en-US" sz="1800" dirty="0"/>
              <a:t>in ten are adults (18 or older)</a:t>
            </a:r>
          </a:p>
          <a:p>
            <a:r>
              <a:rPr lang="en-US" sz="1800" dirty="0" smtClean="0"/>
              <a:t>40% </a:t>
            </a:r>
            <a:r>
              <a:rPr lang="en-US" sz="1800" dirty="0"/>
              <a:t>Non-Hispanic white adults, </a:t>
            </a:r>
            <a:r>
              <a:rPr lang="en-US" sz="1800" dirty="0" smtClean="0"/>
              <a:t>15% </a:t>
            </a:r>
            <a:r>
              <a:rPr lang="en-US" sz="1800" dirty="0"/>
              <a:t>non-Hispanic white teens</a:t>
            </a:r>
          </a:p>
          <a:p>
            <a:r>
              <a:rPr lang="en-US" sz="1800" dirty="0" smtClean="0"/>
              <a:t>22% </a:t>
            </a:r>
            <a:r>
              <a:rPr lang="en-US" sz="1800" dirty="0"/>
              <a:t>Hispanic adults, </a:t>
            </a:r>
            <a:r>
              <a:rPr lang="en-US" sz="1800" dirty="0" smtClean="0"/>
              <a:t>13% </a:t>
            </a:r>
            <a:r>
              <a:rPr lang="en-US" sz="1800" dirty="0"/>
              <a:t>Hispanic teens</a:t>
            </a:r>
          </a:p>
          <a:p>
            <a:r>
              <a:rPr lang="en-US" sz="1800" dirty="0" smtClean="0"/>
              <a:t>7% </a:t>
            </a:r>
            <a:r>
              <a:rPr lang="en-US" sz="1800" dirty="0"/>
              <a:t>Other race adults, </a:t>
            </a:r>
            <a:r>
              <a:rPr lang="en-US" sz="1800" dirty="0" smtClean="0"/>
              <a:t>3% </a:t>
            </a:r>
            <a:r>
              <a:rPr lang="en-US" sz="1800" dirty="0"/>
              <a:t>other race teens</a:t>
            </a:r>
          </a:p>
          <a:p>
            <a:endParaRPr lang="en-US" sz="1800" dirty="0"/>
          </a:p>
        </p:txBody>
      </p:sp>
      <p:sp>
        <p:nvSpPr>
          <p:cNvPr id="3" name="Title 2"/>
          <p:cNvSpPr>
            <a:spLocks noGrp="1"/>
          </p:cNvSpPr>
          <p:nvPr>
            <p:ph type="title"/>
          </p:nvPr>
        </p:nvSpPr>
        <p:spPr>
          <a:xfrm>
            <a:off x="457200" y="274638"/>
            <a:ext cx="8229600" cy="868362"/>
          </a:xfrm>
        </p:spPr>
        <p:txBody>
          <a:bodyPr/>
          <a:lstStyle/>
          <a:p>
            <a:r>
              <a:rPr lang="en-US" sz="2400" b="1" dirty="0" smtClean="0"/>
              <a:t>Vocation survey Characteristics</a:t>
            </a:r>
            <a:endParaRPr lang="en-US" sz="2400" b="1" dirty="0"/>
          </a:p>
        </p:txBody>
      </p:sp>
    </p:spTree>
    <p:extLst>
      <p:ext uri="{BB962C8B-B14F-4D97-AF65-F5344CB8AC3E}">
        <p14:creationId xmlns:p14="http://schemas.microsoft.com/office/powerpoint/2010/main" val="367429466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600" y="685800"/>
            <a:ext cx="7929962" cy="49530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1203573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597" y="678873"/>
            <a:ext cx="7983829" cy="49599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6201957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199" y="762000"/>
            <a:ext cx="7549813"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49278793"/>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3124200"/>
          </a:xfrm>
        </p:spPr>
        <p:txBody>
          <a:bodyPr>
            <a:noAutofit/>
          </a:bodyPr>
          <a:lstStyle/>
          <a:p>
            <a:pPr marL="0" indent="0">
              <a:buNone/>
            </a:pPr>
            <a:r>
              <a:rPr lang="en-US" sz="1800" b="1" dirty="0" smtClean="0"/>
              <a:t>Most important:</a:t>
            </a:r>
          </a:p>
          <a:p>
            <a:pPr marL="0" indent="0">
              <a:buNone/>
            </a:pPr>
            <a:endParaRPr lang="en-US" sz="1800" b="1" dirty="0" smtClean="0"/>
          </a:p>
          <a:p>
            <a:r>
              <a:rPr lang="en-US" sz="1800" dirty="0" smtClean="0"/>
              <a:t>Those who attended Catholic educational institutions at any level </a:t>
            </a:r>
          </a:p>
          <a:p>
            <a:pPr marL="0" indent="0">
              <a:buNone/>
            </a:pPr>
            <a:endParaRPr lang="en-US" sz="1800" dirty="0" smtClean="0"/>
          </a:p>
          <a:p>
            <a:r>
              <a:rPr lang="en-US" sz="1800" dirty="0" smtClean="0"/>
              <a:t>Those who were encouraged to consider a vocation by any type of person</a:t>
            </a:r>
          </a:p>
          <a:p>
            <a:pPr marL="0" indent="0">
              <a:buNone/>
            </a:pPr>
            <a:endParaRPr lang="en-US" sz="1800" dirty="0" smtClean="0"/>
          </a:p>
          <a:p>
            <a:r>
              <a:rPr lang="en-US" sz="1800" dirty="0" smtClean="0"/>
              <a:t>Those who personally know priests and men and women religious </a:t>
            </a:r>
          </a:p>
          <a:p>
            <a:pPr marL="0" indent="0">
              <a:buNone/>
            </a:pPr>
            <a:endParaRPr lang="en-US" sz="1800" dirty="0" smtClean="0"/>
          </a:p>
          <a:p>
            <a:r>
              <a:rPr lang="en-US" sz="1800" dirty="0" smtClean="0"/>
              <a:t>Those involved in parish youth and young adult groups</a:t>
            </a:r>
          </a:p>
          <a:p>
            <a:pPr marL="0" indent="0">
              <a:buNone/>
            </a:pPr>
            <a:endParaRPr lang="en-US" sz="1800" dirty="0" smtClean="0"/>
          </a:p>
        </p:txBody>
      </p:sp>
      <p:sp>
        <p:nvSpPr>
          <p:cNvPr id="2" name="Title 1"/>
          <p:cNvSpPr>
            <a:spLocks noGrp="1"/>
          </p:cNvSpPr>
          <p:nvPr>
            <p:ph type="title"/>
          </p:nvPr>
        </p:nvSpPr>
        <p:spPr>
          <a:xfrm>
            <a:off x="381000" y="304800"/>
            <a:ext cx="8229600" cy="1096962"/>
          </a:xfrm>
        </p:spPr>
        <p:txBody>
          <a:bodyPr>
            <a:normAutofit/>
          </a:bodyPr>
          <a:lstStyle/>
          <a:p>
            <a:r>
              <a:rPr lang="en-US" sz="2800" b="1" dirty="0" smtClean="0"/>
              <a:t>Key subgroups </a:t>
            </a:r>
            <a:br>
              <a:rPr lang="en-US" sz="2800" b="1" dirty="0" smtClean="0"/>
            </a:br>
            <a:r>
              <a:rPr lang="en-US" sz="2400" b="1" dirty="0" smtClean="0"/>
              <a:t>most likely to have considered a vocation</a:t>
            </a:r>
            <a:endParaRPr lang="en-US" sz="2400" b="1" dirty="0"/>
          </a:p>
        </p:txBody>
      </p:sp>
    </p:spTree>
    <p:extLst>
      <p:ext uri="{BB962C8B-B14F-4D97-AF65-F5344CB8AC3E}">
        <p14:creationId xmlns:p14="http://schemas.microsoft.com/office/powerpoint/2010/main" val="743028923"/>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1465" y="1600200"/>
            <a:ext cx="8777151" cy="3816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447472" y="5467394"/>
            <a:ext cx="8153400" cy="1200329"/>
          </a:xfrm>
          <a:prstGeom prst="rect">
            <a:avLst/>
          </a:prstGeom>
          <a:noFill/>
          <a:ln>
            <a:solidFill>
              <a:schemeClr val="accent3"/>
            </a:solidFill>
          </a:ln>
        </p:spPr>
        <p:txBody>
          <a:bodyPr wrap="square" rtlCol="0">
            <a:spAutoFit/>
          </a:bodyPr>
          <a:lstStyle/>
          <a:p>
            <a:pPr fontAlgn="base">
              <a:spcBef>
                <a:spcPct val="0"/>
              </a:spcBef>
              <a:spcAft>
                <a:spcPct val="0"/>
              </a:spcAft>
            </a:pPr>
            <a:r>
              <a:rPr lang="en-US" dirty="0" smtClean="0">
                <a:solidFill>
                  <a:prstClr val="black"/>
                </a:solidFill>
                <a:latin typeface="Times New Roman" pitchFamily="18" charset="0"/>
                <a:cs typeface="Times New Roman" pitchFamily="18" charset="0"/>
              </a:rPr>
              <a:t>Minority student enrollment in Catholic schools has been hit hard by the recession. In  2005-06 NCEA reported that 27% of students in U.S. Catholic schools were something other than Non-Hispanic white. This dropped to 19% in the 2011-12 school year (currently 14% of students are Hispanic).</a:t>
            </a:r>
            <a:endParaRPr lang="en-US" dirty="0">
              <a:solidFill>
                <a:prstClr val="black"/>
              </a:solidFill>
              <a:latin typeface="Times New Roman" pitchFamily="18" charset="0"/>
              <a:cs typeface="Times New Roman" pitchFamily="18" charset="0"/>
            </a:endParaRPr>
          </a:p>
        </p:txBody>
      </p:sp>
      <p:sp>
        <p:nvSpPr>
          <p:cNvPr id="3" name="Title 2"/>
          <p:cNvSpPr>
            <a:spLocks noGrp="1"/>
          </p:cNvSpPr>
          <p:nvPr>
            <p:ph type="title"/>
          </p:nvPr>
        </p:nvSpPr>
        <p:spPr/>
        <p:txBody>
          <a:bodyPr/>
          <a:lstStyle/>
          <a:p>
            <a:r>
              <a:rPr lang="en-US" dirty="0" smtClean="0"/>
              <a:t>Subgroup: Catholic Education</a:t>
            </a:r>
            <a:endParaRPr lang="en-US" dirty="0"/>
          </a:p>
        </p:txBody>
      </p:sp>
      <p:sp>
        <p:nvSpPr>
          <p:cNvPr id="4" name="Content Placeholder 3"/>
          <p:cNvSpPr>
            <a:spLocks noGrp="1"/>
          </p:cNvSpPr>
          <p:nvPr>
            <p:ph idx="1"/>
          </p:nvPr>
        </p:nvSpPr>
        <p:spPr>
          <a:xfrm>
            <a:off x="6019800" y="6629400"/>
            <a:ext cx="2769092" cy="109729"/>
          </a:xfrm>
        </p:spPr>
        <p:txBody>
          <a:bodyPr>
            <a:normAutofit fontScale="25000" lnSpcReduction="20000"/>
          </a:bodyPr>
          <a:lstStyle/>
          <a:p>
            <a:endParaRPr lang="en-US" dirty="0"/>
          </a:p>
        </p:txBody>
      </p:sp>
    </p:spTree>
    <p:extLst>
      <p:ext uri="{BB962C8B-B14F-4D97-AF65-F5344CB8AC3E}">
        <p14:creationId xmlns:p14="http://schemas.microsoft.com/office/powerpoint/2010/main" val="328444436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CCLV </a:t>
            </a:r>
            <a:r>
              <a:rPr lang="en-US" dirty="0" smtClean="0"/>
              <a:t>Report</a:t>
            </a:r>
            <a:br>
              <a:rPr lang="en-US" dirty="0" smtClean="0"/>
            </a:br>
            <a:r>
              <a:rPr lang="en-US" dirty="0" smtClean="0"/>
              <a:t>2012</a:t>
            </a:r>
            <a:r>
              <a:rPr lang="en-US" dirty="0" smtClean="0"/>
              <a:t> </a:t>
            </a:r>
            <a:r>
              <a:rPr lang="en-US" dirty="0" smtClean="0"/>
              <a:t/>
            </a:r>
            <a:br>
              <a:rPr lang="en-US" dirty="0" smtClean="0"/>
            </a:br>
            <a:r>
              <a:rPr lang="en-US" dirty="0" smtClean="0"/>
              <a:t/>
            </a:r>
            <a:br>
              <a:rPr lang="en-US" dirty="0" smtClean="0"/>
            </a:br>
            <a:r>
              <a:rPr lang="en-US" sz="2200" dirty="0" smtClean="0"/>
              <a:t>Midwest </a:t>
            </a:r>
            <a:r>
              <a:rPr lang="en-US" sz="2200" dirty="0" smtClean="0"/>
              <a:t>Association of Theological Schools</a:t>
            </a:r>
            <a:endParaRPr lang="en-US" sz="2200" dirty="0"/>
          </a:p>
        </p:txBody>
      </p:sp>
      <p:sp>
        <p:nvSpPr>
          <p:cNvPr id="3" name="Subtitle 2"/>
          <p:cNvSpPr>
            <a:spLocks noGrp="1"/>
          </p:cNvSpPr>
          <p:nvPr>
            <p:ph type="subTitle" idx="1"/>
          </p:nvPr>
        </p:nvSpPr>
        <p:spPr>
          <a:xfrm>
            <a:off x="1371600" y="4114800"/>
            <a:ext cx="6400800" cy="1752600"/>
          </a:xfrm>
        </p:spPr>
        <p:txBody>
          <a:bodyPr>
            <a:normAutofit/>
          </a:bodyPr>
          <a:lstStyle/>
          <a:p>
            <a:r>
              <a:rPr lang="en-US" dirty="0" smtClean="0"/>
              <a:t>Power Point Available @</a:t>
            </a:r>
          </a:p>
          <a:p>
            <a:r>
              <a:rPr lang="en-US" dirty="0" smtClean="0"/>
              <a:t>www.usccb.org/priestlyformation</a:t>
            </a:r>
            <a:endParaRPr lang="en-US" dirty="0"/>
          </a:p>
        </p:txBody>
      </p:sp>
    </p:spTree>
    <p:extLst>
      <p:ext uri="{BB962C8B-B14F-4D97-AF65-F5344CB8AC3E}">
        <p14:creationId xmlns:p14="http://schemas.microsoft.com/office/powerpoint/2010/main" val="413478334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1676400"/>
            <a:ext cx="8225134" cy="50507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US" dirty="0" smtClean="0"/>
              <a:t>Subgroup: Encouragement (male)</a:t>
            </a:r>
            <a:endParaRPr lang="en-US" dirty="0"/>
          </a:p>
        </p:txBody>
      </p:sp>
    </p:spTree>
    <p:extLst>
      <p:ext uri="{BB962C8B-B14F-4D97-AF65-F5344CB8AC3E}">
        <p14:creationId xmlns:p14="http://schemas.microsoft.com/office/powerpoint/2010/main" val="196092587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8267" y="1645596"/>
            <a:ext cx="8873778"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US" dirty="0" smtClean="0"/>
              <a:t>Subgroup: encouragement (female)</a:t>
            </a:r>
            <a:endParaRPr lang="en-US" dirty="0"/>
          </a:p>
        </p:txBody>
      </p:sp>
    </p:spTree>
    <p:extLst>
      <p:ext uri="{BB962C8B-B14F-4D97-AF65-F5344CB8AC3E}">
        <p14:creationId xmlns:p14="http://schemas.microsoft.com/office/powerpoint/2010/main" val="145591651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2112" y="2013020"/>
            <a:ext cx="8001000" cy="4247317"/>
          </a:xfrm>
          <a:prstGeom prst="rect">
            <a:avLst/>
          </a:prstGeom>
        </p:spPr>
        <p:txBody>
          <a:bodyPr wrap="square">
            <a:spAutoFit/>
          </a:bodyPr>
          <a:lstStyle/>
          <a:p>
            <a:pPr fontAlgn="base">
              <a:spcBef>
                <a:spcPct val="0"/>
              </a:spcBef>
              <a:spcAft>
                <a:spcPct val="0"/>
              </a:spcAft>
            </a:pPr>
            <a:r>
              <a:rPr lang="en-US" b="1" dirty="0">
                <a:solidFill>
                  <a:prstClr val="black"/>
                </a:solidFill>
                <a:latin typeface="Arial" charset="0"/>
              </a:rPr>
              <a:t>Also Important</a:t>
            </a:r>
            <a:r>
              <a:rPr lang="en-US" b="1" dirty="0" smtClean="0">
                <a:solidFill>
                  <a:prstClr val="black"/>
                </a:solidFill>
                <a:latin typeface="Arial" charset="0"/>
              </a:rPr>
              <a:t>:</a:t>
            </a:r>
          </a:p>
          <a:p>
            <a:pPr fontAlgn="base">
              <a:spcBef>
                <a:spcPct val="0"/>
              </a:spcBef>
              <a:spcAft>
                <a:spcPct val="0"/>
              </a:spcAft>
            </a:pPr>
            <a:endParaRPr lang="en-US" b="1" dirty="0">
              <a:solidFill>
                <a:prstClr val="black"/>
              </a:solidFill>
              <a:latin typeface="Arial" charset="0"/>
            </a:endParaRPr>
          </a:p>
          <a:p>
            <a:pPr marL="285750" indent="-285750" fontAlgn="base">
              <a:spcBef>
                <a:spcPct val="0"/>
              </a:spcBef>
              <a:spcAft>
                <a:spcPct val="0"/>
              </a:spcAft>
              <a:buFont typeface="Arial" pitchFamily="34" charset="0"/>
              <a:buChar char="•"/>
            </a:pPr>
            <a:r>
              <a:rPr lang="en-US" dirty="0">
                <a:solidFill>
                  <a:prstClr val="black"/>
                </a:solidFill>
                <a:latin typeface="Arial" charset="0"/>
              </a:rPr>
              <a:t>Weekly Mass attenders (now and in high school</a:t>
            </a:r>
            <a:r>
              <a:rPr lang="en-US" dirty="0" smtClean="0">
                <a:solidFill>
                  <a:prstClr val="black"/>
                </a:solidFill>
                <a:latin typeface="Arial" charset="0"/>
              </a:rPr>
              <a:t>)</a:t>
            </a:r>
          </a:p>
          <a:p>
            <a:pPr fontAlgn="base">
              <a:spcBef>
                <a:spcPct val="0"/>
              </a:spcBef>
              <a:spcAft>
                <a:spcPct val="0"/>
              </a:spcAft>
            </a:pPr>
            <a:endParaRPr lang="en-US" dirty="0">
              <a:solidFill>
                <a:prstClr val="black"/>
              </a:solidFill>
              <a:latin typeface="Arial" charset="0"/>
            </a:endParaRPr>
          </a:p>
          <a:p>
            <a:pPr marL="285750" indent="-285750" fontAlgn="base">
              <a:spcBef>
                <a:spcPct val="0"/>
              </a:spcBef>
              <a:spcAft>
                <a:spcPct val="0"/>
              </a:spcAft>
              <a:buFont typeface="Arial" pitchFamily="34" charset="0"/>
              <a:buChar char="•"/>
            </a:pPr>
            <a:r>
              <a:rPr lang="en-US" dirty="0">
                <a:solidFill>
                  <a:prstClr val="black"/>
                </a:solidFill>
                <a:latin typeface="Arial" charset="0"/>
              </a:rPr>
              <a:t>Those who lived in households where parents talked to them about religion at least once a week </a:t>
            </a:r>
            <a:endParaRPr lang="en-US" dirty="0" smtClean="0">
              <a:solidFill>
                <a:prstClr val="black"/>
              </a:solidFill>
              <a:latin typeface="Arial" charset="0"/>
            </a:endParaRPr>
          </a:p>
          <a:p>
            <a:pPr fontAlgn="base">
              <a:spcBef>
                <a:spcPct val="0"/>
              </a:spcBef>
              <a:spcAft>
                <a:spcPct val="0"/>
              </a:spcAft>
            </a:pPr>
            <a:endParaRPr lang="en-US" dirty="0">
              <a:solidFill>
                <a:prstClr val="black"/>
              </a:solidFill>
              <a:latin typeface="Arial" charset="0"/>
            </a:endParaRPr>
          </a:p>
          <a:p>
            <a:pPr marL="285750" indent="-285750" fontAlgn="base">
              <a:spcBef>
                <a:spcPct val="0"/>
              </a:spcBef>
              <a:spcAft>
                <a:spcPct val="0"/>
              </a:spcAft>
              <a:buFont typeface="Arial" pitchFamily="34" charset="0"/>
              <a:buChar char="•"/>
            </a:pPr>
            <a:r>
              <a:rPr lang="en-US" dirty="0">
                <a:solidFill>
                  <a:prstClr val="black"/>
                </a:solidFill>
                <a:latin typeface="Arial" charset="0"/>
              </a:rPr>
              <a:t>Participants in prayer and devotional activities, groups, or programs (e.g., Bible study, Eucharistic adoration, retreats, and prayer groups) </a:t>
            </a:r>
            <a:endParaRPr lang="en-US" dirty="0" smtClean="0">
              <a:solidFill>
                <a:prstClr val="black"/>
              </a:solidFill>
              <a:latin typeface="Arial" charset="0"/>
            </a:endParaRPr>
          </a:p>
          <a:p>
            <a:pPr fontAlgn="base">
              <a:spcBef>
                <a:spcPct val="0"/>
              </a:spcBef>
              <a:spcAft>
                <a:spcPct val="0"/>
              </a:spcAft>
            </a:pPr>
            <a:endParaRPr lang="en-US" dirty="0">
              <a:solidFill>
                <a:prstClr val="black"/>
              </a:solidFill>
              <a:latin typeface="Arial" charset="0"/>
            </a:endParaRPr>
          </a:p>
          <a:p>
            <a:pPr marL="285750" indent="-285750" fontAlgn="base">
              <a:spcBef>
                <a:spcPct val="0"/>
              </a:spcBef>
              <a:spcAft>
                <a:spcPct val="0"/>
              </a:spcAft>
              <a:buFont typeface="Arial" pitchFamily="34" charset="0"/>
              <a:buChar char="•"/>
            </a:pPr>
            <a:r>
              <a:rPr lang="en-US" dirty="0">
                <a:solidFill>
                  <a:prstClr val="black"/>
                </a:solidFill>
                <a:latin typeface="Arial" charset="0"/>
              </a:rPr>
              <a:t>Those belonging to a group that encourages devotion to </a:t>
            </a:r>
            <a:r>
              <a:rPr lang="en-US" dirty="0" smtClean="0">
                <a:solidFill>
                  <a:prstClr val="black"/>
                </a:solidFill>
                <a:latin typeface="Arial" charset="0"/>
              </a:rPr>
              <a:t>Mary</a:t>
            </a:r>
          </a:p>
          <a:p>
            <a:pPr fontAlgn="base">
              <a:spcBef>
                <a:spcPct val="0"/>
              </a:spcBef>
              <a:spcAft>
                <a:spcPct val="0"/>
              </a:spcAft>
            </a:pPr>
            <a:endParaRPr lang="en-US" dirty="0">
              <a:solidFill>
                <a:prstClr val="black"/>
              </a:solidFill>
              <a:latin typeface="Arial" charset="0"/>
            </a:endParaRPr>
          </a:p>
          <a:p>
            <a:pPr marL="285750" indent="-285750" fontAlgn="base">
              <a:spcBef>
                <a:spcPct val="0"/>
              </a:spcBef>
              <a:spcAft>
                <a:spcPct val="0"/>
              </a:spcAft>
              <a:buFont typeface="Arial" pitchFamily="34" charset="0"/>
              <a:buChar char="•"/>
            </a:pPr>
            <a:r>
              <a:rPr lang="en-US" dirty="0">
                <a:solidFill>
                  <a:prstClr val="black"/>
                </a:solidFill>
                <a:latin typeface="Arial" charset="0"/>
              </a:rPr>
              <a:t>Those who regularly read the Bible or pray with </a:t>
            </a:r>
            <a:r>
              <a:rPr lang="en-US" dirty="0" smtClean="0">
                <a:solidFill>
                  <a:prstClr val="black"/>
                </a:solidFill>
                <a:latin typeface="Arial" charset="0"/>
              </a:rPr>
              <a:t>Scripture</a:t>
            </a:r>
          </a:p>
          <a:p>
            <a:pPr fontAlgn="base">
              <a:spcBef>
                <a:spcPct val="0"/>
              </a:spcBef>
              <a:spcAft>
                <a:spcPct val="0"/>
              </a:spcAft>
            </a:pPr>
            <a:endParaRPr lang="en-US" dirty="0">
              <a:solidFill>
                <a:prstClr val="black"/>
              </a:solidFill>
              <a:latin typeface="Arial" charset="0"/>
            </a:endParaRPr>
          </a:p>
          <a:p>
            <a:pPr marL="285750" indent="-285750" fontAlgn="base">
              <a:spcBef>
                <a:spcPct val="0"/>
              </a:spcBef>
              <a:spcAft>
                <a:spcPct val="0"/>
              </a:spcAft>
              <a:buFont typeface="Arial" pitchFamily="34" charset="0"/>
              <a:buChar char="•"/>
            </a:pPr>
            <a:r>
              <a:rPr lang="en-US" dirty="0">
                <a:solidFill>
                  <a:prstClr val="black"/>
                </a:solidFill>
                <a:latin typeface="Arial" charset="0"/>
              </a:rPr>
              <a:t>Participants in World Youth Day or a National Catholic Youth Conference</a:t>
            </a:r>
          </a:p>
        </p:txBody>
      </p:sp>
      <p:sp>
        <p:nvSpPr>
          <p:cNvPr id="5" name="Title 1"/>
          <p:cNvSpPr txBox="1">
            <a:spLocks/>
          </p:cNvSpPr>
          <p:nvPr/>
        </p:nvSpPr>
        <p:spPr bwMode="auto">
          <a:xfrm>
            <a:off x="355879" y="685800"/>
            <a:ext cx="82296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fontScale="97500"/>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en-US" sz="2300" b="1" cap="all" spc="200" dirty="0" smtClean="0">
                <a:solidFill>
                  <a:prstClr val="white"/>
                </a:solidFill>
              </a:rPr>
              <a:t>Other Key subgroups</a:t>
            </a:r>
            <a:endParaRPr lang="en-US" sz="2400" b="1" dirty="0">
              <a:solidFill>
                <a:srgbClr val="895D1D"/>
              </a:solidFill>
            </a:endParaRPr>
          </a:p>
        </p:txBody>
      </p:sp>
    </p:spTree>
    <p:extLst>
      <p:ext uri="{BB962C8B-B14F-4D97-AF65-F5344CB8AC3E}">
        <p14:creationId xmlns:p14="http://schemas.microsoft.com/office/powerpoint/2010/main" val="85326486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910329"/>
          </a:xfrm>
        </p:spPr>
        <p:txBody>
          <a:bodyPr/>
          <a:lstStyle/>
          <a:p>
            <a:r>
              <a:rPr lang="en-US" dirty="0" smtClean="0"/>
              <a:t>Institutionally they are less connected to the Church</a:t>
            </a:r>
          </a:p>
          <a:p>
            <a:pPr marL="45720" indent="0">
              <a:buNone/>
            </a:pPr>
            <a:endParaRPr lang="en-US" dirty="0" smtClean="0"/>
          </a:p>
          <a:p>
            <a:r>
              <a:rPr lang="en-US" dirty="0" smtClean="0"/>
              <a:t>However, Latinos have some unique cultural supports for religious participation.</a:t>
            </a:r>
          </a:p>
          <a:p>
            <a:pPr marL="45720" indent="0">
              <a:buNone/>
            </a:pPr>
            <a:endParaRPr lang="en-US" dirty="0" smtClean="0"/>
          </a:p>
          <a:p>
            <a:pPr lvl="1"/>
            <a:r>
              <a:rPr lang="en-US" dirty="0" smtClean="0"/>
              <a:t>While Hispanics are no different than others in regular Mass attendance, they are much more likely to participate in prayer and devotional practices in the home, and to attend Marian feast day Masses.</a:t>
            </a:r>
          </a:p>
          <a:p>
            <a:pPr marL="365760" lvl="1" indent="0">
              <a:buNone/>
            </a:pPr>
            <a:endParaRPr lang="en-US" dirty="0"/>
          </a:p>
          <a:p>
            <a:pPr lvl="1"/>
            <a:r>
              <a:rPr lang="en-US" dirty="0" smtClean="0"/>
              <a:t>Spiritual talk at home rates higher among Latina respondents, particularly during high school.</a:t>
            </a:r>
          </a:p>
          <a:p>
            <a:pPr lvl="1"/>
            <a:endParaRPr lang="en-US" dirty="0"/>
          </a:p>
          <a:p>
            <a:pPr lvl="1"/>
            <a:r>
              <a:rPr lang="en-US" dirty="0" smtClean="0"/>
              <a:t>Higher participation rates in World Youth Day, and higher participation in NCYC for Hispanic adults.</a:t>
            </a:r>
          </a:p>
          <a:p>
            <a:pPr lvl="1"/>
            <a:endParaRPr lang="en-US" dirty="0"/>
          </a:p>
        </p:txBody>
      </p:sp>
      <p:sp>
        <p:nvSpPr>
          <p:cNvPr id="3" name="Title 2"/>
          <p:cNvSpPr>
            <a:spLocks noGrp="1"/>
          </p:cNvSpPr>
          <p:nvPr>
            <p:ph type="title"/>
          </p:nvPr>
        </p:nvSpPr>
        <p:spPr/>
        <p:txBody>
          <a:bodyPr/>
          <a:lstStyle/>
          <a:p>
            <a:r>
              <a:rPr lang="en-US" dirty="0" smtClean="0"/>
              <a:t>Hispanic Cultural Opportunities</a:t>
            </a:r>
            <a:endParaRPr lang="en-US" dirty="0"/>
          </a:p>
        </p:txBody>
      </p:sp>
    </p:spTree>
    <p:extLst>
      <p:ext uri="{BB962C8B-B14F-4D97-AF65-F5344CB8AC3E}">
        <p14:creationId xmlns:p14="http://schemas.microsoft.com/office/powerpoint/2010/main" val="32444186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KEY CHALLENGE: Level of Education</a:t>
            </a:r>
            <a:endParaRPr lang="en-US" dirty="0"/>
          </a:p>
        </p:txBody>
      </p:sp>
      <p:pic>
        <p:nvPicPr>
          <p:cNvPr id="2051" name="Picture 3"/>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2209800"/>
            <a:ext cx="9912008"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7492488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7086600" y="304800"/>
            <a:ext cx="1752601" cy="2819400"/>
          </a:xfrm>
        </p:spPr>
        <p:txBody>
          <a:bodyPr/>
          <a:lstStyle/>
          <a:p>
            <a:r>
              <a:rPr lang="en-US" dirty="0" smtClean="0"/>
              <a:t>For further information</a:t>
            </a:r>
            <a:endParaRPr lang="en-US" dirty="0"/>
          </a:p>
        </p:txBody>
      </p:sp>
      <p:sp>
        <p:nvSpPr>
          <p:cNvPr id="4" name="Title 3"/>
          <p:cNvSpPr>
            <a:spLocks noGrp="1"/>
          </p:cNvSpPr>
          <p:nvPr>
            <p:ph type="title"/>
          </p:nvPr>
        </p:nvSpPr>
        <p:spPr>
          <a:xfrm>
            <a:off x="381000" y="1447800"/>
            <a:ext cx="6324600" cy="5257800"/>
          </a:xfrm>
        </p:spPr>
        <p:txBody>
          <a:bodyPr/>
          <a:lstStyle/>
          <a:p>
            <a:pPr algn="ctr"/>
            <a:r>
              <a:rPr lang="en-US" sz="1600" dirty="0" smtClean="0"/>
              <a:t>United States conference of catholic bishops</a:t>
            </a:r>
            <a:br>
              <a:rPr lang="en-US" sz="1600" dirty="0" smtClean="0"/>
            </a:br>
            <a:r>
              <a:rPr lang="en-US" sz="1600" dirty="0" smtClean="0"/>
              <a:t>Secretariat of </a:t>
            </a:r>
            <a:br>
              <a:rPr lang="en-US" sz="1600" dirty="0" smtClean="0"/>
            </a:br>
            <a:r>
              <a:rPr lang="en-US" sz="1600" dirty="0" smtClean="0"/>
              <a:t>Clergy, Consecrated Life and Vocations</a:t>
            </a:r>
            <a:br>
              <a:rPr lang="en-US" sz="1600" dirty="0" smtClean="0"/>
            </a:br>
            <a:r>
              <a:rPr lang="en-US" sz="1600" dirty="0"/>
              <a:t/>
            </a:r>
            <a:br>
              <a:rPr lang="en-US" sz="1600" dirty="0"/>
            </a:br>
            <a:r>
              <a:rPr lang="en-US" sz="1600" dirty="0" smtClean="0"/>
              <a:t>USCCB.org/Vocations</a:t>
            </a:r>
            <a:br>
              <a:rPr lang="en-US" sz="1600" dirty="0" smtClean="0"/>
            </a:br>
            <a:r>
              <a:rPr lang="en-US" sz="1600" dirty="0" smtClean="0"/>
              <a:t>email: cclv@usccb.org</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Center for applied research in the apostolate</a:t>
            </a:r>
            <a:br>
              <a:rPr lang="en-US" sz="1600" dirty="0" smtClean="0"/>
            </a:br>
            <a:r>
              <a:rPr lang="en-US" sz="1600" dirty="0" smtClean="0"/>
              <a:t/>
            </a:r>
            <a:br>
              <a:rPr lang="en-US" sz="1600" dirty="0" smtClean="0"/>
            </a:br>
            <a:r>
              <a:rPr lang="en-US" sz="1600" b="0" cap="none" dirty="0" smtClean="0"/>
              <a:t>cara.georgetown.edu</a:t>
            </a:r>
            <a:br>
              <a:rPr lang="en-US" sz="1600" b="0" cap="none" dirty="0" smtClean="0"/>
            </a:br>
            <a:r>
              <a:rPr lang="en-US" sz="1600" b="0" cap="none" dirty="0" smtClean="0"/>
              <a:t>email: cara@georgetown.edu </a:t>
            </a:r>
            <a:endParaRPr lang="en-US" sz="1600" b="0"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0" y="838200"/>
            <a:ext cx="1172376" cy="114300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52990" y="5638800"/>
            <a:ext cx="946150" cy="939416"/>
          </a:xfrm>
          <a:prstGeom prst="rect">
            <a:avLst/>
          </a:prstGeom>
        </p:spPr>
      </p:pic>
    </p:spTree>
    <p:extLst>
      <p:ext uri="{BB962C8B-B14F-4D97-AF65-F5344CB8AC3E}">
        <p14:creationId xmlns:p14="http://schemas.microsoft.com/office/powerpoint/2010/main" val="114096564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Handbook on </a:t>
            </a:r>
            <a:br>
              <a:rPr lang="en-US" dirty="0" smtClean="0"/>
            </a:br>
            <a:r>
              <a:rPr lang="en-US" dirty="0" smtClean="0"/>
              <a:t>Seminary Admissions</a:t>
            </a:r>
            <a:endParaRPr lang="en-US" dirty="0"/>
          </a:p>
        </p:txBody>
      </p:sp>
      <p:sp>
        <p:nvSpPr>
          <p:cNvPr id="3" name="Content Placeholder 2"/>
          <p:cNvSpPr>
            <a:spLocks noGrp="1"/>
          </p:cNvSpPr>
          <p:nvPr>
            <p:ph idx="1"/>
          </p:nvPr>
        </p:nvSpPr>
        <p:spPr/>
        <p:txBody>
          <a:bodyPr>
            <a:normAutofit lnSpcReduction="10000"/>
          </a:bodyPr>
          <a:lstStyle/>
          <a:p>
            <a:endParaRPr lang="en-US" dirty="0" smtClean="0"/>
          </a:p>
          <a:p>
            <a:r>
              <a:rPr lang="en-US" dirty="0"/>
              <a:t>Consultation held </a:t>
            </a:r>
            <a:r>
              <a:rPr lang="en-US" dirty="0" smtClean="0"/>
              <a:t>at the USCCB in June </a:t>
            </a:r>
            <a:r>
              <a:rPr lang="en-US" dirty="0"/>
              <a:t>2011</a:t>
            </a:r>
          </a:p>
          <a:p>
            <a:pPr lvl="1"/>
            <a:r>
              <a:rPr lang="en-US" dirty="0"/>
              <a:t>15 psychologists, seminary &amp; diocesan officials, canon &amp; civil lawyers</a:t>
            </a:r>
          </a:p>
          <a:p>
            <a:pPr marL="585216" lvl="1" indent="0">
              <a:buNone/>
            </a:pPr>
            <a:endParaRPr lang="en-US" dirty="0"/>
          </a:p>
          <a:p>
            <a:r>
              <a:rPr lang="en-US" dirty="0" smtClean="0"/>
              <a:t>Table </a:t>
            </a:r>
            <a:r>
              <a:rPr lang="en-US" dirty="0"/>
              <a:t>of Contents</a:t>
            </a:r>
          </a:p>
          <a:p>
            <a:pPr marL="585216" lvl="1" indent="0">
              <a:buNone/>
            </a:pPr>
            <a:r>
              <a:rPr lang="en-US" dirty="0"/>
              <a:t>Chapter 1: Introduction </a:t>
            </a:r>
          </a:p>
          <a:p>
            <a:pPr marL="585216" lvl="1" indent="0">
              <a:buNone/>
            </a:pPr>
            <a:r>
              <a:rPr lang="en-US" dirty="0"/>
              <a:t>Chapter 2: Use of Psychology in Admissions</a:t>
            </a:r>
          </a:p>
          <a:p>
            <a:pPr marL="585216" lvl="1" indent="0">
              <a:buNone/>
            </a:pPr>
            <a:r>
              <a:rPr lang="en-US" dirty="0"/>
              <a:t>Chapter 3: The Process of Admissions</a:t>
            </a:r>
          </a:p>
          <a:p>
            <a:pPr marL="585216" lvl="1" indent="0">
              <a:buNone/>
            </a:pPr>
            <a:r>
              <a:rPr lang="en-US" dirty="0"/>
              <a:t>Chapter 4: Record Retention &amp; Other Legal Concerns</a:t>
            </a:r>
          </a:p>
          <a:p>
            <a:pPr marL="585216" lvl="1" indent="0">
              <a:buNone/>
            </a:pPr>
            <a:r>
              <a:rPr lang="en-US" dirty="0"/>
              <a:t>Glossary:  Definition of Terms</a:t>
            </a:r>
          </a:p>
          <a:p>
            <a:pPr marL="585216" lvl="1" indent="0">
              <a:buNone/>
            </a:pPr>
            <a:endParaRPr lang="en-US" dirty="0" smtClean="0"/>
          </a:p>
          <a:p>
            <a:endParaRPr lang="en-US" dirty="0"/>
          </a:p>
        </p:txBody>
      </p:sp>
    </p:spTree>
    <p:extLst>
      <p:ext uri="{BB962C8B-B14F-4D97-AF65-F5344CB8AC3E}">
        <p14:creationId xmlns:p14="http://schemas.microsoft.com/office/powerpoint/2010/main" val="3969891000"/>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Handbook on </a:t>
            </a:r>
            <a:br>
              <a:rPr lang="en-US" dirty="0" smtClean="0"/>
            </a:br>
            <a:r>
              <a:rPr lang="en-US" dirty="0" smtClean="0"/>
              <a:t>Seminary Admissions</a:t>
            </a:r>
            <a:endParaRPr lang="en-US" dirty="0"/>
          </a:p>
        </p:txBody>
      </p:sp>
      <p:sp>
        <p:nvSpPr>
          <p:cNvPr id="3" name="Content Placeholder 2"/>
          <p:cNvSpPr>
            <a:spLocks noGrp="1"/>
          </p:cNvSpPr>
          <p:nvPr>
            <p:ph idx="1"/>
          </p:nvPr>
        </p:nvSpPr>
        <p:spPr/>
        <p:txBody>
          <a:bodyPr>
            <a:normAutofit/>
          </a:bodyPr>
          <a:lstStyle/>
          <a:p>
            <a:endParaRPr lang="en-US" dirty="0" smtClean="0"/>
          </a:p>
          <a:p>
            <a:r>
              <a:rPr lang="en-US" dirty="0"/>
              <a:t>First chapter on the use of psychology in the admissions process under review</a:t>
            </a:r>
          </a:p>
          <a:p>
            <a:endParaRPr lang="en-US" dirty="0"/>
          </a:p>
          <a:p>
            <a:r>
              <a:rPr lang="en-US" dirty="0"/>
              <a:t>Chapters on the process for admissions, canonical and legal concerns, and glossary of terms still to come.</a:t>
            </a:r>
          </a:p>
          <a:p>
            <a:endParaRPr lang="en-US" dirty="0" smtClean="0"/>
          </a:p>
          <a:p>
            <a:pPr marL="137160" indent="0">
              <a:buNone/>
            </a:pPr>
            <a:endParaRPr lang="en-US" dirty="0" smtClean="0"/>
          </a:p>
          <a:p>
            <a:pPr marL="585216" lvl="1" indent="0">
              <a:buNone/>
            </a:pPr>
            <a:endParaRPr lang="en-US" dirty="0" smtClean="0"/>
          </a:p>
          <a:p>
            <a:endParaRPr lang="en-US" dirty="0"/>
          </a:p>
        </p:txBody>
      </p:sp>
    </p:spTree>
    <p:extLst>
      <p:ext uri="{BB962C8B-B14F-4D97-AF65-F5344CB8AC3E}">
        <p14:creationId xmlns:p14="http://schemas.microsoft.com/office/powerpoint/2010/main" val="267387864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Program of Priestly Formation</a:t>
            </a:r>
            <a:endParaRPr lang="en-US" dirty="0"/>
          </a:p>
        </p:txBody>
      </p:sp>
      <p:sp>
        <p:nvSpPr>
          <p:cNvPr id="3" name="Content Placeholder 2"/>
          <p:cNvSpPr>
            <a:spLocks noGrp="1"/>
          </p:cNvSpPr>
          <p:nvPr>
            <p:ph idx="1"/>
          </p:nvPr>
        </p:nvSpPr>
        <p:spPr/>
        <p:txBody>
          <a:bodyPr>
            <a:normAutofit fontScale="92500" lnSpcReduction="20000"/>
          </a:bodyPr>
          <a:lstStyle/>
          <a:p>
            <a:r>
              <a:rPr lang="en-US" i="1" dirty="0" smtClean="0"/>
              <a:t>Program of Priestly Formation</a:t>
            </a:r>
            <a:r>
              <a:rPr lang="en-US" dirty="0" smtClean="0"/>
              <a:t>, 5</a:t>
            </a:r>
            <a:r>
              <a:rPr lang="en-US" baseline="30000" dirty="0" smtClean="0"/>
              <a:t>th</a:t>
            </a:r>
            <a:r>
              <a:rPr lang="en-US" dirty="0" smtClean="0"/>
              <a:t> edition, expires December 2015</a:t>
            </a:r>
          </a:p>
          <a:p>
            <a:pPr marL="137160" indent="0">
              <a:buNone/>
            </a:pPr>
            <a:endParaRPr lang="en-US" sz="900" dirty="0" smtClean="0"/>
          </a:p>
          <a:p>
            <a:r>
              <a:rPr lang="en-US" dirty="0" smtClean="0"/>
              <a:t>Consultation </a:t>
            </a:r>
            <a:r>
              <a:rPr lang="en-US" dirty="0"/>
              <a:t>has begun with key constituencies</a:t>
            </a:r>
          </a:p>
          <a:p>
            <a:pPr lvl="2"/>
            <a:r>
              <a:rPr lang="en-US" dirty="0"/>
              <a:t>NCDVD</a:t>
            </a:r>
          </a:p>
          <a:p>
            <a:pPr lvl="2"/>
            <a:r>
              <a:rPr lang="en-US" dirty="0" smtClean="0"/>
              <a:t>NACS</a:t>
            </a:r>
            <a:endParaRPr lang="en-US" dirty="0"/>
          </a:p>
          <a:p>
            <a:pPr lvl="2"/>
            <a:r>
              <a:rPr lang="en-US" dirty="0" smtClean="0"/>
              <a:t>MATS</a:t>
            </a:r>
          </a:p>
          <a:p>
            <a:pPr lvl="2"/>
            <a:r>
              <a:rPr lang="en-US" dirty="0" smtClean="0"/>
              <a:t>FSSD</a:t>
            </a:r>
          </a:p>
          <a:p>
            <a:pPr lvl="2"/>
            <a:r>
              <a:rPr lang="en-US" dirty="0" smtClean="0"/>
              <a:t>Rectors</a:t>
            </a:r>
            <a:endParaRPr lang="en-US" dirty="0"/>
          </a:p>
          <a:p>
            <a:pPr marL="137160" indent="0">
              <a:buNone/>
            </a:pPr>
            <a:endParaRPr lang="en-US" sz="900" dirty="0" smtClean="0"/>
          </a:p>
          <a:p>
            <a:r>
              <a:rPr lang="en-US" dirty="0" smtClean="0"/>
              <a:t>Preliminary review of the PPF as an organization</a:t>
            </a:r>
          </a:p>
          <a:p>
            <a:pPr lvl="1"/>
            <a:r>
              <a:rPr lang="en-US" dirty="0" smtClean="0"/>
              <a:t>Request for </a:t>
            </a:r>
            <a:r>
              <a:rPr lang="en-US" dirty="0" smtClean="0"/>
              <a:t>MATS to </a:t>
            </a:r>
            <a:r>
              <a:rPr lang="en-US" dirty="0" smtClean="0"/>
              <a:t>review the current PPF</a:t>
            </a:r>
          </a:p>
          <a:p>
            <a:pPr lvl="1"/>
            <a:r>
              <a:rPr lang="en-US" dirty="0" smtClean="0"/>
              <a:t>Identify norms that need improvement</a:t>
            </a:r>
          </a:p>
          <a:p>
            <a:pPr lvl="1"/>
            <a:r>
              <a:rPr lang="en-US" dirty="0" smtClean="0"/>
              <a:t>Fall 2013</a:t>
            </a:r>
            <a:r>
              <a:rPr lang="en-US" dirty="0" smtClean="0"/>
              <a:t>, work on new language</a:t>
            </a:r>
          </a:p>
          <a:p>
            <a:pPr lvl="1"/>
            <a:r>
              <a:rPr lang="en-US" dirty="0" smtClean="0"/>
              <a:t>Fall 2014</a:t>
            </a:r>
            <a:r>
              <a:rPr lang="en-US" dirty="0" smtClean="0"/>
              <a:t>, </a:t>
            </a:r>
            <a:r>
              <a:rPr lang="en-US" dirty="0"/>
              <a:t>CCLV Committee </a:t>
            </a:r>
            <a:r>
              <a:rPr lang="en-US" dirty="0" smtClean="0"/>
              <a:t>considers proposals</a:t>
            </a:r>
          </a:p>
          <a:p>
            <a:pPr marL="585216" lvl="1" indent="0">
              <a:buNone/>
            </a:pPr>
            <a:endParaRPr lang="en-US" dirty="0" smtClean="0"/>
          </a:p>
          <a:p>
            <a:pPr marL="585216" lvl="1" indent="0">
              <a:buNone/>
            </a:pPr>
            <a:endParaRPr lang="en-US" dirty="0" smtClean="0"/>
          </a:p>
          <a:p>
            <a:pPr marL="905256" lvl="2" indent="0">
              <a:buNone/>
            </a:pPr>
            <a:endParaRPr lang="en-US" dirty="0"/>
          </a:p>
        </p:txBody>
      </p:sp>
    </p:spTree>
    <p:extLst>
      <p:ext uri="{BB962C8B-B14F-4D97-AF65-F5344CB8AC3E}">
        <p14:creationId xmlns:p14="http://schemas.microsoft.com/office/powerpoint/2010/main" val="3605964753"/>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CCLV Report 2012</a:t>
            </a:r>
            <a:endParaRPr lang="en-US" dirty="0"/>
          </a:p>
        </p:txBody>
      </p:sp>
      <p:sp>
        <p:nvSpPr>
          <p:cNvPr id="3" name="Content Placeholder 2"/>
          <p:cNvSpPr>
            <a:spLocks noGrp="1"/>
          </p:cNvSpPr>
          <p:nvPr>
            <p:ph idx="1"/>
          </p:nvPr>
        </p:nvSpPr>
        <p:spPr/>
        <p:txBody>
          <a:bodyPr>
            <a:normAutofit/>
          </a:bodyPr>
          <a:lstStyle/>
          <a:p>
            <a:pPr marL="585216" lvl="1" indent="0">
              <a:buNone/>
            </a:pPr>
            <a:endParaRPr lang="en-US" dirty="0" smtClean="0"/>
          </a:p>
          <a:p>
            <a:pPr marL="585216" lvl="1" indent="0">
              <a:buNone/>
            </a:pPr>
            <a:endParaRPr lang="en-US" dirty="0"/>
          </a:p>
          <a:p>
            <a:pPr marL="585216" lvl="1" indent="0">
              <a:buNone/>
            </a:pPr>
            <a:endParaRPr lang="en-US" dirty="0" smtClean="0"/>
          </a:p>
          <a:p>
            <a:pPr marL="585216" lvl="1" indent="0">
              <a:buNone/>
            </a:pPr>
            <a:endParaRPr lang="en-US" sz="3600" dirty="0" smtClean="0">
              <a:solidFill>
                <a:schemeClr val="tx1">
                  <a:lumMod val="95000"/>
                </a:schemeClr>
              </a:solidFill>
            </a:endParaRPr>
          </a:p>
          <a:p>
            <a:pPr marL="585216" lvl="1" indent="0">
              <a:buNone/>
            </a:pPr>
            <a:endParaRPr lang="en-US" sz="3600" dirty="0">
              <a:solidFill>
                <a:schemeClr val="tx1">
                  <a:lumMod val="95000"/>
                </a:schemeClr>
              </a:solidFill>
            </a:endParaRPr>
          </a:p>
          <a:p>
            <a:pPr marL="585216" lvl="1" indent="0">
              <a:buNone/>
            </a:pPr>
            <a:r>
              <a:rPr lang="en-US" sz="3600" dirty="0" smtClean="0">
                <a:solidFill>
                  <a:schemeClr val="tx1">
                    <a:lumMod val="95000"/>
                  </a:schemeClr>
                </a:solidFill>
              </a:rPr>
              <a:t>www.usccb.org/priestlyformation</a:t>
            </a:r>
          </a:p>
          <a:p>
            <a:pPr marL="585216" lvl="1" indent="0">
              <a:buNone/>
            </a:pPr>
            <a:endParaRPr lang="en-US" dirty="0" smtClean="0"/>
          </a:p>
          <a:p>
            <a:pPr marL="585216" lvl="1" indent="0">
              <a:buNone/>
            </a:pPr>
            <a:endParaRPr lang="en-US" dirty="0" smtClean="0"/>
          </a:p>
          <a:p>
            <a:pPr marL="905256" lvl="2" indent="0">
              <a:buNone/>
            </a:pP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33800" y="1981200"/>
            <a:ext cx="1338072" cy="1304544"/>
          </a:xfrm>
          <a:prstGeom prst="rect">
            <a:avLst/>
          </a:prstGeom>
        </p:spPr>
      </p:pic>
    </p:spTree>
    <p:extLst>
      <p:ext uri="{BB962C8B-B14F-4D97-AF65-F5344CB8AC3E}">
        <p14:creationId xmlns:p14="http://schemas.microsoft.com/office/powerpoint/2010/main" val="2517354870"/>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USCCB Statement on </a:t>
            </a:r>
            <a:r>
              <a:rPr lang="en-US" dirty="0" smtClean="0"/>
              <a:t>Preaching</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Pope </a:t>
            </a:r>
            <a:r>
              <a:rPr lang="en-US" dirty="0"/>
              <a:t>Benedict </a:t>
            </a:r>
            <a:r>
              <a:rPr lang="en-US" dirty="0" smtClean="0"/>
              <a:t>XVI calls for improved homilies</a:t>
            </a:r>
            <a:endParaRPr lang="en-US" dirty="0"/>
          </a:p>
          <a:p>
            <a:pPr lvl="1"/>
            <a:r>
              <a:rPr lang="en-US" i="1" dirty="0" err="1"/>
              <a:t>Sacramentum</a:t>
            </a:r>
            <a:r>
              <a:rPr lang="en-US" i="1" dirty="0"/>
              <a:t> </a:t>
            </a:r>
            <a:r>
              <a:rPr lang="en-US" i="1" dirty="0" err="1"/>
              <a:t>Caritatis</a:t>
            </a:r>
            <a:endParaRPr lang="en-US" i="1" dirty="0"/>
          </a:p>
          <a:p>
            <a:pPr lvl="1"/>
            <a:r>
              <a:rPr lang="en-US" i="1" dirty="0"/>
              <a:t>Verbum </a:t>
            </a:r>
            <a:r>
              <a:rPr lang="en-US" i="1" dirty="0" smtClean="0"/>
              <a:t>Domini</a:t>
            </a:r>
          </a:p>
          <a:p>
            <a:pPr marL="585216" lvl="1" indent="0">
              <a:buNone/>
            </a:pPr>
            <a:endParaRPr lang="en-US" i="1" dirty="0" smtClean="0"/>
          </a:p>
          <a:p>
            <a:r>
              <a:rPr lang="en-US" dirty="0"/>
              <a:t>Expands upon </a:t>
            </a:r>
            <a:r>
              <a:rPr lang="en-US" i="1" dirty="0"/>
              <a:t>Fulfilled in Your Hearing</a:t>
            </a:r>
          </a:p>
          <a:p>
            <a:pPr lvl="1"/>
            <a:r>
              <a:rPr lang="en-US" dirty="0"/>
              <a:t>Explicit encouragement for doctrinal &amp; catechetical preaching</a:t>
            </a:r>
          </a:p>
          <a:p>
            <a:pPr lvl="1"/>
            <a:r>
              <a:rPr lang="en-US" dirty="0"/>
              <a:t>Addresses challenges for the </a:t>
            </a:r>
            <a:r>
              <a:rPr lang="en-US" dirty="0" smtClean="0"/>
              <a:t>homily </a:t>
            </a:r>
            <a:r>
              <a:rPr lang="en-US" dirty="0"/>
              <a:t>in the New </a:t>
            </a:r>
            <a:r>
              <a:rPr lang="en-US" dirty="0" smtClean="0"/>
              <a:t>Evangelization</a:t>
            </a:r>
          </a:p>
          <a:p>
            <a:pPr marL="585216" lvl="1" indent="0">
              <a:buNone/>
            </a:pPr>
            <a:endParaRPr lang="en-US" dirty="0"/>
          </a:p>
          <a:p>
            <a:pPr marL="548640" lvl="1" indent="-411480">
              <a:buClr>
                <a:schemeClr val="tx1">
                  <a:shade val="95000"/>
                </a:schemeClr>
              </a:buClr>
              <a:buSzPct val="65000"/>
              <a:buFont typeface="Wingdings 2"/>
              <a:buChar char=""/>
            </a:pPr>
            <a:r>
              <a:rPr lang="en-US" dirty="0" smtClean="0"/>
              <a:t>Directed </a:t>
            </a:r>
            <a:r>
              <a:rPr lang="en-US" dirty="0"/>
              <a:t>to priests, deacons &amp; those involved with the initial and ongoing formation of clergy</a:t>
            </a:r>
          </a:p>
          <a:p>
            <a:endParaRPr lang="en-US" dirty="0" smtClean="0"/>
          </a:p>
          <a:p>
            <a:pPr marL="585216" lvl="1" indent="0">
              <a:buNone/>
            </a:pPr>
            <a:endParaRPr lang="en-US" dirty="0" smtClean="0"/>
          </a:p>
        </p:txBody>
      </p:sp>
    </p:spTree>
    <p:extLst>
      <p:ext uri="{BB962C8B-B14F-4D97-AF65-F5344CB8AC3E}">
        <p14:creationId xmlns:p14="http://schemas.microsoft.com/office/powerpoint/2010/main" val="160789792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USCCB </a:t>
            </a:r>
            <a:r>
              <a:rPr lang="en-US" dirty="0" smtClean="0"/>
              <a:t>Statement on Preaching</a:t>
            </a:r>
            <a:endParaRPr lang="en-US" dirty="0"/>
          </a:p>
        </p:txBody>
      </p:sp>
      <p:sp>
        <p:nvSpPr>
          <p:cNvPr id="3" name="Content Placeholder 2"/>
          <p:cNvSpPr>
            <a:spLocks noGrp="1"/>
          </p:cNvSpPr>
          <p:nvPr>
            <p:ph idx="1"/>
          </p:nvPr>
        </p:nvSpPr>
        <p:spPr/>
        <p:txBody>
          <a:bodyPr>
            <a:normAutofit lnSpcReduction="10000"/>
          </a:bodyPr>
          <a:lstStyle/>
          <a:p>
            <a:r>
              <a:rPr lang="en-US" dirty="0" smtClean="0"/>
              <a:t>Draft submitted </a:t>
            </a:r>
            <a:r>
              <a:rPr lang="en-US" dirty="0" smtClean="0"/>
              <a:t>by CCLV to </a:t>
            </a:r>
            <a:r>
              <a:rPr lang="en-US" dirty="0" smtClean="0"/>
              <a:t>USCCB Administrative Committee, with the support of Divine Worship, Doctrine, Cultural Diversity, Ecumenism, Evangelization &amp; Catechesis, Canonical Affairs, and Communications</a:t>
            </a:r>
          </a:p>
          <a:p>
            <a:r>
              <a:rPr lang="en-US" dirty="0" smtClean="0"/>
              <a:t>Approval granted for consideration by the bishops at the November 2012 Plenary Assembly</a:t>
            </a:r>
          </a:p>
          <a:p>
            <a:r>
              <a:rPr lang="en-US" dirty="0" smtClean="0"/>
              <a:t>If approved by the bishops, publication in </a:t>
            </a:r>
            <a:r>
              <a:rPr lang="en-US" dirty="0" smtClean="0"/>
              <a:t>January in English/Spanish; </a:t>
            </a:r>
            <a:r>
              <a:rPr lang="en-US" dirty="0" smtClean="0"/>
              <a:t>implementation in fall 2013</a:t>
            </a:r>
            <a:endParaRPr lang="en-US" dirty="0"/>
          </a:p>
        </p:txBody>
      </p:sp>
    </p:spTree>
    <p:extLst>
      <p:ext uri="{BB962C8B-B14F-4D97-AF65-F5344CB8AC3E}">
        <p14:creationId xmlns:p14="http://schemas.microsoft.com/office/powerpoint/2010/main" val="520810473"/>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USCCB Statement on </a:t>
            </a:r>
            <a:r>
              <a:rPr lang="en-US" dirty="0" smtClean="0"/>
              <a:t>Preaching</a:t>
            </a:r>
            <a:endParaRPr lang="en-US" dirty="0"/>
          </a:p>
        </p:txBody>
      </p:sp>
      <p:sp>
        <p:nvSpPr>
          <p:cNvPr id="3" name="Content Placeholder 2"/>
          <p:cNvSpPr>
            <a:spLocks noGrp="1"/>
          </p:cNvSpPr>
          <p:nvPr>
            <p:ph idx="1"/>
          </p:nvPr>
        </p:nvSpPr>
        <p:spPr/>
        <p:txBody>
          <a:bodyPr>
            <a:normAutofit/>
          </a:bodyPr>
          <a:lstStyle/>
          <a:p>
            <a:endParaRPr lang="en-US" dirty="0" smtClean="0"/>
          </a:p>
          <a:p>
            <a:r>
              <a:rPr lang="en-US" dirty="0" smtClean="0"/>
              <a:t>CCLV Workshop for teachers of homiletics</a:t>
            </a:r>
          </a:p>
          <a:p>
            <a:pPr lvl="1"/>
            <a:r>
              <a:rPr lang="en-US" dirty="0" smtClean="0"/>
              <a:t>June 24-25, 2013</a:t>
            </a:r>
          </a:p>
          <a:p>
            <a:pPr lvl="1"/>
            <a:r>
              <a:rPr lang="en-US" dirty="0" smtClean="0"/>
              <a:t>Notre Dame</a:t>
            </a:r>
            <a:endParaRPr lang="en-US" dirty="0" smtClean="0"/>
          </a:p>
        </p:txBody>
      </p:sp>
    </p:spTree>
    <p:extLst>
      <p:ext uri="{BB962C8B-B14F-4D97-AF65-F5344CB8AC3E}">
        <p14:creationId xmlns:p14="http://schemas.microsoft.com/office/powerpoint/2010/main" val="22197686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2012 Ordination Survey</a:t>
            </a:r>
            <a:endParaRPr lang="en-US" dirty="0"/>
          </a:p>
        </p:txBody>
      </p:sp>
      <p:sp>
        <p:nvSpPr>
          <p:cNvPr id="3" name="Content Placeholder 2"/>
          <p:cNvSpPr>
            <a:spLocks noGrp="1"/>
          </p:cNvSpPr>
          <p:nvPr>
            <p:ph idx="1"/>
          </p:nvPr>
        </p:nvSpPr>
        <p:spPr/>
        <p:txBody>
          <a:bodyPr/>
          <a:lstStyle/>
          <a:p>
            <a:r>
              <a:rPr lang="en-US" dirty="0" smtClean="0"/>
              <a:t>Youth involvement in Church is critical for vocations;</a:t>
            </a:r>
          </a:p>
          <a:p>
            <a:r>
              <a:rPr lang="en-US" dirty="0" smtClean="0"/>
              <a:t>Low encouragement reported from youth/young adult/ campus ministers;</a:t>
            </a:r>
          </a:p>
          <a:p>
            <a:r>
              <a:rPr lang="en-US" dirty="0" smtClean="0"/>
              <a:t>Underrepresentation of Hispanic/Latinos and </a:t>
            </a:r>
            <a:r>
              <a:rPr lang="en-US" smtClean="0"/>
              <a:t>strong representation </a:t>
            </a:r>
            <a:r>
              <a:rPr lang="en-US" dirty="0" smtClean="0"/>
              <a:t>of Asians.</a:t>
            </a:r>
          </a:p>
          <a:p>
            <a:r>
              <a:rPr lang="en-US" dirty="0" smtClean="0"/>
              <a:t>Trending younger still; average 34.6, median 31</a:t>
            </a:r>
          </a:p>
          <a:p>
            <a:r>
              <a:rPr lang="en-US" dirty="0" smtClean="0"/>
              <a:t>27% have college debt; average $21,125, median $18,000</a:t>
            </a:r>
            <a:endParaRPr lang="en-US" dirty="0"/>
          </a:p>
        </p:txBody>
      </p:sp>
    </p:spTree>
    <p:extLst>
      <p:ext uri="{BB962C8B-B14F-4D97-AF65-F5344CB8AC3E}">
        <p14:creationId xmlns:p14="http://schemas.microsoft.com/office/powerpoint/2010/main" val="2926699270"/>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162799" y="2057400"/>
            <a:ext cx="1752601" cy="3200400"/>
          </a:xfrm>
        </p:spPr>
        <p:txBody>
          <a:bodyPr>
            <a:normAutofit/>
          </a:bodyPr>
          <a:lstStyle/>
          <a:p>
            <a:r>
              <a:rPr lang="en-US" b="1" dirty="0" smtClean="0"/>
              <a:t>October 2012</a:t>
            </a:r>
          </a:p>
          <a:p>
            <a:endParaRPr lang="en-US" b="1" dirty="0"/>
          </a:p>
          <a:p>
            <a:r>
              <a:rPr lang="en-US" b="1" dirty="0" smtClean="0"/>
              <a:t>MATS</a:t>
            </a:r>
            <a:endParaRPr lang="en-US" dirty="0"/>
          </a:p>
        </p:txBody>
      </p:sp>
      <p:sp>
        <p:nvSpPr>
          <p:cNvPr id="2" name="Title 1"/>
          <p:cNvSpPr>
            <a:spLocks noGrp="1"/>
          </p:cNvSpPr>
          <p:nvPr>
            <p:ph type="title"/>
          </p:nvPr>
        </p:nvSpPr>
        <p:spPr>
          <a:xfrm>
            <a:off x="152400" y="152400"/>
            <a:ext cx="6705600" cy="6553200"/>
          </a:xfrm>
        </p:spPr>
        <p:txBody>
          <a:bodyPr>
            <a:normAutofit/>
          </a:bodyPr>
          <a:lstStyle/>
          <a:p>
            <a:r>
              <a:rPr lang="en-US" sz="2800" dirty="0" smtClean="0"/>
              <a:t>Consideration </a:t>
            </a:r>
            <a:r>
              <a:rPr lang="en-US" sz="2800" dirty="0"/>
              <a:t>of a </a:t>
            </a:r>
            <a:r>
              <a:rPr lang="en-US" sz="2800" dirty="0" smtClean="0"/>
              <a:t>Vocation to  </a:t>
            </a:r>
            <a:br>
              <a:rPr lang="en-US" sz="2800" dirty="0" smtClean="0"/>
            </a:br>
            <a:r>
              <a:rPr lang="en-US" sz="2800" dirty="0" smtClean="0"/>
              <a:t>Priesthood and </a:t>
            </a:r>
            <a:r>
              <a:rPr lang="en-US" sz="2800" dirty="0" smtClean="0"/>
              <a:t>Religious </a:t>
            </a:r>
            <a:r>
              <a:rPr lang="en-US" sz="2800" dirty="0" smtClean="0"/>
              <a:t>life </a:t>
            </a:r>
            <a:br>
              <a:rPr lang="en-US" sz="2800" dirty="0" smtClean="0"/>
            </a:br>
            <a:r>
              <a:rPr lang="en-US" sz="2800" dirty="0" smtClean="0"/>
              <a:t>among Never-married </a:t>
            </a:r>
            <a:br>
              <a:rPr lang="en-US" sz="2800" dirty="0" smtClean="0"/>
            </a:br>
            <a:r>
              <a:rPr lang="en-US" sz="2800" dirty="0" smtClean="0"/>
              <a:t>U.S</a:t>
            </a:r>
            <a:r>
              <a:rPr lang="en-US" sz="2800" dirty="0"/>
              <a:t>. </a:t>
            </a:r>
            <a:r>
              <a:rPr lang="en-US" sz="2800" dirty="0" smtClean="0"/>
              <a:t>Catholics</a:t>
            </a:r>
            <a:br>
              <a:rPr lang="en-US" sz="2800" dirty="0" smtClean="0"/>
            </a:br>
            <a:r>
              <a:rPr lang="en-US" sz="2000" dirty="0" smtClean="0"/>
              <a:t>--CARA Survey Report</a:t>
            </a:r>
            <a:r>
              <a:rPr lang="en-US" sz="2800" dirty="0"/>
              <a:t/>
            </a:r>
            <a:br>
              <a:rPr lang="en-US" sz="2800" dirty="0"/>
            </a:br>
            <a:r>
              <a:rPr lang="en-US" sz="2800" dirty="0" smtClean="0"/>
              <a:t/>
            </a:r>
            <a:br>
              <a:rPr lang="en-US" sz="2800" dirty="0" smtClean="0"/>
            </a:br>
            <a:r>
              <a:rPr lang="en-US" sz="2800" dirty="0" smtClean="0"/>
              <a:t/>
            </a:r>
            <a:br>
              <a:rPr lang="en-US" sz="2800" dirty="0" smtClean="0"/>
            </a:br>
            <a:r>
              <a:rPr lang="en-US" sz="2800" dirty="0" smtClean="0"/>
              <a:t>Rev. </a:t>
            </a:r>
            <a:r>
              <a:rPr lang="en-US" sz="2800" dirty="0" smtClean="0"/>
              <a:t>Shawn McKnight, S.T.D.</a:t>
            </a:r>
            <a:r>
              <a:rPr lang="en-US" sz="2800" dirty="0" smtClean="0"/>
              <a:t/>
            </a:r>
            <a:br>
              <a:rPr lang="en-US" sz="2800" dirty="0" smtClean="0"/>
            </a:br>
            <a:r>
              <a:rPr lang="en-US" sz="1400" dirty="0" smtClean="0"/>
              <a:t>Executive director</a:t>
            </a:r>
            <a:r>
              <a:rPr lang="en-US" sz="1400" dirty="0" smtClean="0"/>
              <a:t/>
            </a:r>
            <a:br>
              <a:rPr lang="en-US" sz="1400" dirty="0" smtClean="0"/>
            </a:br>
            <a:r>
              <a:rPr lang="en-US" sz="1400" dirty="0" smtClean="0"/>
              <a:t>USCCB Secretariat of Clergy, consecrated life &amp; vocations</a:t>
            </a:r>
            <a:endParaRPr lang="en-US" sz="1400" dirty="0"/>
          </a:p>
        </p:txBody>
      </p:sp>
    </p:spTree>
    <p:extLst>
      <p:ext uri="{BB962C8B-B14F-4D97-AF65-F5344CB8AC3E}">
        <p14:creationId xmlns:p14="http://schemas.microsoft.com/office/powerpoint/2010/main" val="136546093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funding</a:t>
            </a:r>
            <a:endParaRPr lang="en-US"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76400" y="3200400"/>
            <a:ext cx="1338072" cy="1304544"/>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05400" y="3605022"/>
            <a:ext cx="2286000" cy="495300"/>
          </a:xfrm>
          <a:prstGeom prst="rect">
            <a:avLst/>
          </a:prstGeom>
        </p:spPr>
      </p:pic>
    </p:spTree>
    <p:extLst>
      <p:ext uri="{BB962C8B-B14F-4D97-AF65-F5344CB8AC3E}">
        <p14:creationId xmlns:p14="http://schemas.microsoft.com/office/powerpoint/2010/main" val="105444805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a:xfrm>
            <a:off x="457200" y="2133600"/>
            <a:ext cx="4040188" cy="762000"/>
          </a:xfrm>
        </p:spPr>
        <p:txBody>
          <a:bodyPr>
            <a:normAutofit/>
          </a:bodyPr>
          <a:lstStyle/>
          <a:p>
            <a:pPr>
              <a:spcBef>
                <a:spcPts val="0"/>
              </a:spcBef>
            </a:pPr>
            <a:r>
              <a:rPr lang="en-US" sz="2200" dirty="0" smtClean="0"/>
              <a:t>Annual Surveys of the</a:t>
            </a:r>
          </a:p>
          <a:p>
            <a:pPr>
              <a:spcBef>
                <a:spcPts val="0"/>
              </a:spcBef>
            </a:pPr>
            <a:r>
              <a:rPr lang="en-US" sz="2200" dirty="0" smtClean="0"/>
              <a:t>Newly Ordained</a:t>
            </a:r>
            <a:endParaRPr lang="en-US" sz="2200" dirty="0"/>
          </a:p>
        </p:txBody>
      </p:sp>
      <p:pic>
        <p:nvPicPr>
          <p:cNvPr id="8" name="Content Placeholder 7"/>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1676400" y="3505200"/>
            <a:ext cx="1709596" cy="1079182"/>
          </a:xfrm>
        </p:spPr>
      </p:pic>
      <p:sp>
        <p:nvSpPr>
          <p:cNvPr id="6" name="Text Placeholder 5"/>
          <p:cNvSpPr>
            <a:spLocks noGrp="1"/>
          </p:cNvSpPr>
          <p:nvPr>
            <p:ph type="body" sz="quarter" idx="3"/>
          </p:nvPr>
        </p:nvSpPr>
        <p:spPr>
          <a:xfrm>
            <a:off x="4648200" y="2057400"/>
            <a:ext cx="4041775" cy="838200"/>
          </a:xfrm>
        </p:spPr>
        <p:txBody>
          <a:bodyPr>
            <a:normAutofit/>
          </a:bodyPr>
          <a:lstStyle/>
          <a:p>
            <a:pPr>
              <a:spcBef>
                <a:spcPts val="0"/>
              </a:spcBef>
            </a:pPr>
            <a:r>
              <a:rPr lang="en-US" sz="2200" dirty="0" smtClean="0"/>
              <a:t>Annual Surveys of Perpetually Professed</a:t>
            </a:r>
            <a:endParaRPr lang="en-US" sz="2200" dirty="0"/>
          </a:p>
        </p:txBody>
      </p:sp>
      <p:sp>
        <p:nvSpPr>
          <p:cNvPr id="3" name="Title 2"/>
          <p:cNvSpPr>
            <a:spLocks noGrp="1"/>
          </p:cNvSpPr>
          <p:nvPr>
            <p:ph type="title"/>
          </p:nvPr>
        </p:nvSpPr>
        <p:spPr/>
        <p:txBody>
          <a:bodyPr/>
          <a:lstStyle/>
          <a:p>
            <a:r>
              <a:rPr lang="en-US" dirty="0" smtClean="0"/>
              <a:t>Why this survey?</a:t>
            </a:r>
            <a:endParaRPr lang="en-US" dirty="0"/>
          </a:p>
        </p:txBody>
      </p:sp>
      <p:pic>
        <p:nvPicPr>
          <p:cNvPr id="5" name="Content Placeholder 4"/>
          <p:cNvPicPr>
            <a:picLocks noGrp="1" noChangeAspect="1"/>
          </p:cNvPicPr>
          <p:nvPr>
            <p:ph sz="quarter" idx="4"/>
          </p:nvPr>
        </p:nvPicPr>
        <p:blipFill>
          <a:blip r:embed="rId4" cstate="print">
            <a:extLst>
              <a:ext uri="{28A0092B-C50C-407E-A947-70E740481C1C}">
                <a14:useLocalDpi xmlns:a14="http://schemas.microsoft.com/office/drawing/2010/main" val="0"/>
              </a:ext>
            </a:extLst>
          </a:blip>
          <a:stretch>
            <a:fillRect/>
          </a:stretch>
        </p:blipFill>
        <p:spPr>
          <a:xfrm>
            <a:off x="6019800" y="3429000"/>
            <a:ext cx="1600200" cy="1200150"/>
          </a:xfrm>
        </p:spPr>
      </p:pic>
    </p:spTree>
    <p:extLst>
      <p:ext uri="{BB962C8B-B14F-4D97-AF65-F5344CB8AC3E}">
        <p14:creationId xmlns:p14="http://schemas.microsoft.com/office/powerpoint/2010/main" val="122456871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Grid">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1_Apex">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customXsn xmlns="http://schemas.microsoft.com/office/2006/metadata/customXsn">
  <xsnLocation>https://staff.usccb.org/dept/cclv/_cts/USCCB Parent/35df038e4d891acacustomXsn.xsn</xsnLocation>
  <cached>True</cached>
  <openByDefault>True</openByDefault>
  <xsnScope>https://staff.usccb.org/dept/cclv</xsnScope>
</customXsn>
</file>

<file path=customXml/item2.xml><?xml version="1.0" encoding="utf-8"?>
<ct:contentTypeSchema xmlns:ct="http://schemas.microsoft.com/office/2006/metadata/contentType" xmlns:ma="http://schemas.microsoft.com/office/2006/metadata/properties/metaAttributes" ct:_="" ma:_="" ma:contentTypeName="USCCB Document" ma:contentTypeID="0x0101001CB68A1CF712334394C68E514CC84DA40200FA044AEEA876E3438541CF1E4CDBE40E" ma:contentTypeVersion="24" ma:contentTypeDescription="Create a new USCCB Document" ma:contentTypeScope="" ma:versionID="f8f66ca20e904a01b2d1148bd575766b">
  <xsd:schema xmlns:xsd="http://www.w3.org/2001/XMLSchema" xmlns:p="http://schemas.microsoft.com/office/2006/metadata/properties" xmlns:ns2="a03918b0-8257-4fa9-80c6-6770a68b68d6" targetNamespace="http://schemas.microsoft.com/office/2006/metadata/properties" ma:root="true" ma:fieldsID="e1a0840cc933647aa302f6e42bf511e6" ns2:_="">
    <xsd:import namespace="a03918b0-8257-4fa9-80c6-6770a68b68d6"/>
    <xsd:element name="properties">
      <xsd:complexType>
        <xsd:sequence>
          <xsd:element name="documentManagement">
            <xsd:complexType>
              <xsd:all>
                <xsd:element ref="ns2:Expiration_x0020_Basis_x0020_Date" minOccurs="0"/>
                <xsd:element ref="ns2:Retention_x0020_Period"/>
                <xsd:element ref="ns2:USCCB_x0020_Department" minOccurs="0"/>
                <xsd:element ref="ns2:Year" minOccurs="0"/>
              </xsd:all>
            </xsd:complexType>
          </xsd:element>
        </xsd:sequence>
      </xsd:complexType>
    </xsd:element>
  </xsd:schema>
  <xsd:schema xmlns:xsd="http://www.w3.org/2001/XMLSchema" xmlns:dms="http://schemas.microsoft.com/office/2006/documentManagement/types" targetNamespace="a03918b0-8257-4fa9-80c6-6770a68b68d6" elementFormDefault="qualified">
    <xsd:import namespace="http://schemas.microsoft.com/office/2006/documentManagement/types"/>
    <xsd:element name="Expiration_x0020_Basis_x0020_Date" ma:index="8" nillable="true" ma:displayName="Expiration Basis Date" ma:default="[today]" ma:format="DateOnly" ma:internalName="Expiration_x0020_Basis_x0020_Date0">
      <xsd:simpleType>
        <xsd:restriction base="dms:DateTime"/>
      </xsd:simpleType>
    </xsd:element>
    <xsd:element name="Retention_x0020_Period" ma:index="9" ma:displayName="Retention Period" ma:description="Period that determines how long the content will remain in SharePoint." ma:format="Dropdown" ma:internalName="Retention_x0020_Period0" ma:readOnly="false">
      <xsd:simpleType>
        <xsd:restriction base="dms:Choice">
          <xsd:enumeration value="1yr–Gen doc t/b deleted"/>
          <xsd:enumeration value="3yrs–Other doc t/b deleted"/>
          <xsd:enumeration value="5yrs–Gen doc t/b archived"/>
          <xsd:enumeration value="10yrs–Other doc t/b archived"/>
          <xsd:enumeration value="Indef–Doc to stay in SP"/>
        </xsd:restriction>
      </xsd:simpleType>
    </xsd:element>
    <xsd:element name="USCCB_x0020_Department" ma:index="10" nillable="true" ma:displayName="USCCB Department" ma:default="CCLV" ma:description="USCCB Departments" ma:format="Dropdown" ma:internalName="USCCB_x0020_Department0">
      <xsd:simpleType>
        <xsd:restriction base="dms:Choice">
          <xsd:enumeration value="CCHD"/>
          <xsd:enumeration value="CCC"/>
          <xsd:enumeration value="CE"/>
          <xsd:enumeration value="CNS"/>
          <xsd:enumeration value="CYP"/>
          <xsd:enumeration value="CCLV"/>
          <xsd:enumeration value="COMM"/>
          <xsd:enumeration value="CDC"/>
          <xsd:enumeration value="DM"/>
          <xsd:enumeration value="DW"/>
          <xsd:enumeration value="DOC"/>
          <xsd:enumeration value="DSD"/>
          <xsd:enumeration value="EIA"/>
          <xsd:enumeration value="EC"/>
          <xsd:enumeration value="EXEC"/>
          <xsd:enumeration value="FB"/>
          <xsd:enumeration value="FA"/>
          <xsd:enumeration value="GC"/>
          <xsd:enumeration value="GS"/>
          <xsd:enumeration value="GR"/>
          <xsd:enumeration value="HR"/>
          <xsd:enumeration value="IT"/>
          <xsd:enumeration value="IJP"/>
          <xsd:enumeration value="JPHD"/>
          <xsd:enumeration value="LMFLY"/>
          <xsd:enumeration value="MR"/>
          <xsd:enumeration value="MRS"/>
          <xsd:enumeration value="NC"/>
          <xsd:enumeration value="PL"/>
          <xsd:enumeration value="PP"/>
          <xsd:enumeration value="PUB"/>
        </xsd:restriction>
      </xsd:simpleType>
    </xsd:element>
    <xsd:element name="Year" ma:index="11" nillable="true" ma:displayName="Year" ma:internalName="Year0">
      <xsd:simpleType>
        <xsd:restriction base="dms:Text">
          <xsd:maxLength value="4"/>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USCCB_x0020_Department xmlns="a03918b0-8257-4fa9-80c6-6770a68b68d6">CCLV</USCCB_x0020_Department>
    <Year xmlns="a03918b0-8257-4fa9-80c6-6770a68b68d6">2011</Year>
    <Expiration_x0020_Basis_x0020_Date xmlns="a03918b0-8257-4fa9-80c6-6770a68b68d6">2011-09-30T04:00:00+00:00</Expiration_x0020_Basis_x0020_Date>
    <Retention_x0020_Period xmlns="a03918b0-8257-4fa9-80c6-6770a68b68d6">Indef–Doc to stay in SP</Retention_x0020_Period>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5A1A9B7-16D9-46F2-A671-35A0B24C6FA4}">
  <ds:schemaRefs>
    <ds:schemaRef ds:uri="http://schemas.microsoft.com/office/2006/metadata/customXsn"/>
  </ds:schemaRefs>
</ds:datastoreItem>
</file>

<file path=customXml/itemProps2.xml><?xml version="1.0" encoding="utf-8"?>
<ds:datastoreItem xmlns:ds="http://schemas.openxmlformats.org/officeDocument/2006/customXml" ds:itemID="{7DA3392C-2012-4096-9791-217C471855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03918b0-8257-4fa9-80c6-6770a68b68d6"/>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C3EFBD68-FFCA-483A-8670-8B2D77E7E6A3}">
  <ds:schemaRefs>
    <ds:schemaRef ds:uri="http://www.w3.org/XML/1998/namespace"/>
    <ds:schemaRef ds:uri="a03918b0-8257-4fa9-80c6-6770a68b68d6"/>
    <ds:schemaRef ds:uri="http://schemas.microsoft.com/office/2006/documentManagement/types"/>
    <ds:schemaRef ds:uri="http://purl.org/dc/dcmitype/"/>
    <ds:schemaRef ds:uri="http://schemas.microsoft.com/office/2006/metadata/properties"/>
    <ds:schemaRef ds:uri="http://purl.org/dc/elements/1.1/"/>
    <ds:schemaRef ds:uri="http://purl.org/dc/terms/"/>
    <ds:schemaRef ds:uri="http://schemas.openxmlformats.org/package/2006/metadata/core-properties"/>
  </ds:schemaRefs>
</ds:datastoreItem>
</file>

<file path=customXml/itemProps4.xml><?xml version="1.0" encoding="utf-8"?>
<ds:datastoreItem xmlns:ds="http://schemas.openxmlformats.org/officeDocument/2006/customXml" ds:itemID="{661E2AB7-198B-459A-A1D5-05894AEC8F7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Apex</Template>
  <TotalTime>225</TotalTime>
  <Words>884</Words>
  <Application>Microsoft Office PowerPoint</Application>
  <PresentationFormat>On-screen Show (4:3)</PresentationFormat>
  <Paragraphs>190</Paragraphs>
  <Slides>29</Slides>
  <Notes>26</Notes>
  <HiddenSlides>0</HiddenSlides>
  <MMClips>0</MMClips>
  <ScaleCrop>false</ScaleCrop>
  <HeadingPairs>
    <vt:vector size="4" baseType="variant">
      <vt:variant>
        <vt:lpstr>Theme</vt:lpstr>
      </vt:variant>
      <vt:variant>
        <vt:i4>3</vt:i4>
      </vt:variant>
      <vt:variant>
        <vt:lpstr>Slide Titles</vt:lpstr>
      </vt:variant>
      <vt:variant>
        <vt:i4>29</vt:i4>
      </vt:variant>
    </vt:vector>
  </HeadingPairs>
  <TitlesOfParts>
    <vt:vector size="32" baseType="lpstr">
      <vt:lpstr>Apex</vt:lpstr>
      <vt:lpstr>Grid</vt:lpstr>
      <vt:lpstr>1_Apex</vt:lpstr>
      <vt:lpstr>CCLV Report 2012   Midwest Association of Theological Schools</vt:lpstr>
      <vt:lpstr>CCLV Report 2012   Midwest Association of Theological Schools</vt:lpstr>
      <vt:lpstr>USCCB Statement on Preaching</vt:lpstr>
      <vt:lpstr>USCCB Statement on Preaching</vt:lpstr>
      <vt:lpstr>USCCB Statement on Preaching</vt:lpstr>
      <vt:lpstr>2012 Ordination Survey</vt:lpstr>
      <vt:lpstr>Consideration of a Vocation to   Priesthood and Religious life  among Never-married  U.S. Catholics --CARA Survey Report   Rev. Shawn McKnight, S.T.D. Executive director USCCB Secretariat of Clergy, consecrated life &amp; vocations</vt:lpstr>
      <vt:lpstr>funding</vt:lpstr>
      <vt:lpstr>Why this survey?</vt:lpstr>
      <vt:lpstr>Annual Surveys of New  Priests (2012) /Religious (2011)</vt:lpstr>
      <vt:lpstr>Country of Birth of Ordinands</vt:lpstr>
      <vt:lpstr>Future Ordination Classes (Seminarians 2011)</vt:lpstr>
      <vt:lpstr>Percentage of Hispanics  by generation</vt:lpstr>
      <vt:lpstr>Vocation survey Characteristics</vt:lpstr>
      <vt:lpstr>PowerPoint Presentation</vt:lpstr>
      <vt:lpstr>PowerPoint Presentation</vt:lpstr>
      <vt:lpstr>PowerPoint Presentation</vt:lpstr>
      <vt:lpstr>Key subgroups  most likely to have considered a vocation</vt:lpstr>
      <vt:lpstr>Subgroup: Catholic Education</vt:lpstr>
      <vt:lpstr>Subgroup: Encouragement (male)</vt:lpstr>
      <vt:lpstr>Subgroup: encouragement (female)</vt:lpstr>
      <vt:lpstr>PowerPoint Presentation</vt:lpstr>
      <vt:lpstr>Hispanic Cultural Opportunities</vt:lpstr>
      <vt:lpstr>A KEY CHALLENGE: Level of Education</vt:lpstr>
      <vt:lpstr>United States conference of catholic bishops Secretariat of  Clergy, Consecrated Life and Vocations  USCCB.org/Vocations email: cclv@usccb.org   Center for applied research in the apostolate  cara.georgetown.edu email: cara@georgetown.edu </vt:lpstr>
      <vt:lpstr>Handbook on  Seminary Admissions</vt:lpstr>
      <vt:lpstr>Handbook on  Seminary Admissions</vt:lpstr>
      <vt:lpstr>Program of Priestly Formation</vt:lpstr>
      <vt:lpstr>CCLV Report 2012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MATS Report  on CCLV Activities</dc:title>
  <dc:creator>Fr. Shawn McKnight</dc:creator>
  <cp:lastModifiedBy>SMcKnight</cp:lastModifiedBy>
  <cp:revision>14</cp:revision>
  <dcterms:created xsi:type="dcterms:W3CDTF">2006-08-16T00:00:00Z</dcterms:created>
  <dcterms:modified xsi:type="dcterms:W3CDTF">2012-10-03T18:03:49Z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0x0101001CB68A1CF712334394C68E514CC84DA40200FA044AEEA876E3438541CF1E4CDBE40E</vt:lpwstr>
  </property>
</Properties>
</file>