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4"/>
  </p:notesMasterIdLst>
  <p:handoutMasterIdLst>
    <p:handoutMasterId r:id="rId15"/>
  </p:handoutMasterIdLst>
  <p:sldIdLst>
    <p:sldId id="258" r:id="rId6"/>
    <p:sldId id="264" r:id="rId7"/>
    <p:sldId id="267" r:id="rId8"/>
    <p:sldId id="268" r:id="rId9"/>
    <p:sldId id="269" r:id="rId10"/>
    <p:sldId id="270" r:id="rId11"/>
    <p:sldId id="271"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s" id="{14003052-5F0F-454A-871C-6C5CB1EB40E8}">
          <p14:sldIdLst>
            <p14:sldId id="258"/>
            <p14:sldId id="264"/>
            <p14:sldId id="267"/>
            <p14:sldId id="268"/>
            <p14:sldId id="269"/>
            <p14:sldId id="270"/>
            <p14:sldId id="27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E5E5E5"/>
    <a:srgbClr val="84B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701"/>
  </p:normalViewPr>
  <p:slideViewPr>
    <p:cSldViewPr snapToGrid="0">
      <p:cViewPr varScale="1">
        <p:scale>
          <a:sx n="105" d="100"/>
          <a:sy n="105" d="100"/>
        </p:scale>
        <p:origin x="58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AFEBD0-270B-1B6C-4693-20E08CE5EF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A7D5187-0C32-D16E-667C-0C8D515CE9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7166BE-75B8-4B4A-88D7-3C80DC85E521}" type="datetimeFigureOut">
              <a:rPr lang="en-US" smtClean="0"/>
              <a:t>7/14/2025</a:t>
            </a:fld>
            <a:endParaRPr lang="en-US"/>
          </a:p>
        </p:txBody>
      </p:sp>
      <p:sp>
        <p:nvSpPr>
          <p:cNvPr id="4" name="Footer Placeholder 3">
            <a:extLst>
              <a:ext uri="{FF2B5EF4-FFF2-40B4-BE49-F238E27FC236}">
                <a16:creationId xmlns:a16="http://schemas.microsoft.com/office/drawing/2014/main" id="{617DB92D-04B9-4229-F997-60A84E16BB9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F4E641-740B-6E25-9710-E6CC02D985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7AAD11-CB12-1241-B86F-DA09E23D533D}" type="slidenum">
              <a:rPr lang="en-US" smtClean="0"/>
              <a:t>‹#›</a:t>
            </a:fld>
            <a:endParaRPr lang="en-US"/>
          </a:p>
        </p:txBody>
      </p:sp>
    </p:spTree>
    <p:extLst>
      <p:ext uri="{BB962C8B-B14F-4D97-AF65-F5344CB8AC3E}">
        <p14:creationId xmlns:p14="http://schemas.microsoft.com/office/powerpoint/2010/main" val="26630410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CEFEB6-BCE1-C34C-8CBE-B9D4A04029B4}" type="datetimeFigureOut">
              <a:rPr lang="en-US" smtClean="0"/>
              <a:t>7/14/2025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1A096-9224-C440-852A-9B1D43006A2A}" type="slidenum">
              <a:rPr lang="en-US" smtClean="0"/>
              <a:t>‹#›</a:t>
            </a:fld>
            <a:endParaRPr lang="en-US"/>
          </a:p>
        </p:txBody>
      </p:sp>
    </p:spTree>
    <p:extLst>
      <p:ext uri="{BB962C8B-B14F-4D97-AF65-F5344CB8AC3E}">
        <p14:creationId xmlns:p14="http://schemas.microsoft.com/office/powerpoint/2010/main" val="14216327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Text_Only">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4F81E9-87CD-7509-E1A2-B3F19CE42A13}"/>
              </a:ext>
            </a:extLst>
          </p:cNvPr>
          <p:cNvSpPr>
            <a:spLocks noGrp="1"/>
          </p:cNvSpPr>
          <p:nvPr>
            <p:ph type="ctrTitle"/>
          </p:nvPr>
        </p:nvSpPr>
        <p:spPr>
          <a:xfrm>
            <a:off x="685799" y="2011680"/>
            <a:ext cx="10817351" cy="2286000"/>
          </a:xfrm>
          <a:prstGeom prst="rect">
            <a:avLst/>
          </a:prstGeom>
        </p:spPr>
        <p:txBody>
          <a:bodyPr lIns="0" tIns="0" rIns="0" bIns="0" anchor="t" anchorCtr="0">
            <a:noAutofit/>
          </a:bodyPr>
          <a:lstStyle>
            <a:lvl1pPr algn="l">
              <a:lnSpc>
                <a:spcPct val="80000"/>
              </a:lnSpc>
              <a:defRPr sz="4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stStyle>
          <a:p>
            <a:r>
              <a:rPr lang="en-US"/>
              <a:t>Click to edit Master title style</a:t>
            </a:r>
            <a:endParaRPr lang="en-US" dirty="0"/>
          </a:p>
        </p:txBody>
      </p:sp>
      <p:pic>
        <p:nvPicPr>
          <p:cNvPr id="4" name="Picture 3">
            <a:extLst>
              <a:ext uri="{FF2B5EF4-FFF2-40B4-BE49-F238E27FC236}">
                <a16:creationId xmlns:a16="http://schemas.microsoft.com/office/drawing/2014/main" id="{E203F48E-3E66-DFC8-CD8A-0A53235BD883}"/>
              </a:ext>
            </a:extLst>
          </p:cNvPr>
          <p:cNvPicPr>
            <a:picLocks noChangeAspect="1"/>
          </p:cNvPicPr>
          <p:nvPr userDrawn="1"/>
        </p:nvPicPr>
        <p:blipFill>
          <a:blip r:embed="rId2"/>
          <a:srcRect/>
          <a:stretch/>
        </p:blipFill>
        <p:spPr>
          <a:xfrm>
            <a:off x="685799" y="5936479"/>
            <a:ext cx="1828056" cy="548416"/>
          </a:xfrm>
          <a:prstGeom prst="rect">
            <a:avLst/>
          </a:prstGeom>
        </p:spPr>
      </p:pic>
    </p:spTree>
    <p:extLst>
      <p:ext uri="{BB962C8B-B14F-4D97-AF65-F5344CB8AC3E}">
        <p14:creationId xmlns:p14="http://schemas.microsoft.com/office/powerpoint/2010/main" val="28401772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Column_Text_Photo_3">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3AB5F461-E3B2-E248-74D0-2075C088D131}"/>
              </a:ext>
            </a:extLst>
          </p:cNvPr>
          <p:cNvSpPr>
            <a:spLocks noGrp="1"/>
          </p:cNvSpPr>
          <p:nvPr>
            <p:ph type="pic" idx="10"/>
          </p:nvPr>
        </p:nvSpPr>
        <p:spPr>
          <a:xfrm>
            <a:off x="0" y="0"/>
            <a:ext cx="12192000" cy="6858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Content Placeholder 2">
            <a:extLst>
              <a:ext uri="{FF2B5EF4-FFF2-40B4-BE49-F238E27FC236}">
                <a16:creationId xmlns:a16="http://schemas.microsoft.com/office/drawing/2014/main" id="{5DCE47B4-C8FC-9A40-EFC0-D1E5454546CE}"/>
              </a:ext>
            </a:extLst>
          </p:cNvPr>
          <p:cNvSpPr>
            <a:spLocks noGrp="1"/>
          </p:cNvSpPr>
          <p:nvPr>
            <p:ph idx="1"/>
          </p:nvPr>
        </p:nvSpPr>
        <p:spPr>
          <a:xfrm>
            <a:off x="684276" y="1645920"/>
            <a:ext cx="5212080" cy="3840480"/>
          </a:xfrm>
          <a:prstGeom prst="rect">
            <a:avLst/>
          </a:prstGeom>
        </p:spPr>
        <p:txBody>
          <a:bodyPr wrap="square" lIns="0" tIns="0" rIns="0" bIns="0">
            <a:noAutofit/>
          </a:bodyPr>
          <a:lstStyle>
            <a:lvl1pPr marL="0" indent="0" algn="l" rtl="0">
              <a:lnSpc>
                <a:spcPct val="100000"/>
              </a:lnSpc>
              <a:buFontTx/>
              <a:buNone/>
              <a:defRPr sz="2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F4A0A48A-809C-A408-BD6E-32E86E5895EA}"/>
              </a:ext>
            </a:extLst>
          </p:cNvPr>
          <p:cNvSpPr>
            <a:spLocks noGrp="1"/>
          </p:cNvSpPr>
          <p:nvPr>
            <p:ph type="title"/>
          </p:nvPr>
        </p:nvSpPr>
        <p:spPr>
          <a:xfrm>
            <a:off x="685799" y="457200"/>
            <a:ext cx="5210557" cy="1097280"/>
          </a:xfrm>
          <a:prstGeom prst="rect">
            <a:avLst/>
          </a:prstGeom>
        </p:spPr>
        <p:txBody>
          <a:bodyPr lIns="0" tIns="0" rIns="0" bIns="0"/>
          <a:lstStyle>
            <a:lvl1pPr>
              <a:defRPr sz="3200" b="0" i="0">
                <a:solidFill>
                  <a:schemeClr val="bg1"/>
                </a:solidFill>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6" name="TextBox 5">
            <a:extLst>
              <a:ext uri="{FF2B5EF4-FFF2-40B4-BE49-F238E27FC236}">
                <a16:creationId xmlns:a16="http://schemas.microsoft.com/office/drawing/2014/main" id="{1F0A5DB7-4307-7ACE-702F-EC81F31F8DE4}"/>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bg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2" name="Picture 1" descr="A black background with a black square&#10;&#10;Description automatically generated with medium confidence">
            <a:extLst>
              <a:ext uri="{FF2B5EF4-FFF2-40B4-BE49-F238E27FC236}">
                <a16:creationId xmlns:a16="http://schemas.microsoft.com/office/drawing/2014/main" id="{63BB06EF-DC34-1F47-A4E3-DB68C7E1FB7D}"/>
              </a:ext>
            </a:extLst>
          </p:cNvPr>
          <p:cNvPicPr>
            <a:picLocks noChangeAspect="1"/>
          </p:cNvPicPr>
          <p:nvPr userDrawn="1"/>
        </p:nvPicPr>
        <p:blipFill>
          <a:blip r:embed="rId2"/>
          <a:stretch>
            <a:fillRect/>
          </a:stretch>
        </p:blipFill>
        <p:spPr>
          <a:xfrm>
            <a:off x="327991" y="5936479"/>
            <a:ext cx="3260036" cy="548417"/>
          </a:xfrm>
          <a:prstGeom prst="rect">
            <a:avLst/>
          </a:prstGeom>
        </p:spPr>
      </p:pic>
    </p:spTree>
    <p:extLst>
      <p:ext uri="{BB962C8B-B14F-4D97-AF65-F5344CB8AC3E}">
        <p14:creationId xmlns:p14="http://schemas.microsoft.com/office/powerpoint/2010/main" val="123895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Colum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800" y="1645920"/>
            <a:ext cx="5212080"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a:extLst>
              <a:ext uri="{FF2B5EF4-FFF2-40B4-BE49-F238E27FC236}">
                <a16:creationId xmlns:a16="http://schemas.microsoft.com/office/drawing/2014/main" id="{6DD25DBA-67A9-53CF-92CC-424740C2FE1E}"/>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A63AFD29-78C9-39DA-C21D-B91B38A63764}"/>
              </a:ext>
            </a:extLst>
          </p:cNvPr>
          <p:cNvSpPr>
            <a:spLocks noGrp="1"/>
          </p:cNvSpPr>
          <p:nvPr>
            <p:ph idx="10"/>
          </p:nvPr>
        </p:nvSpPr>
        <p:spPr>
          <a:xfrm>
            <a:off x="6294122" y="1646971"/>
            <a:ext cx="5212080"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A65A0046-4468-41C0-B577-82279DCE0BCA}"/>
              </a:ext>
            </a:extLst>
          </p:cNvPr>
          <p:cNvPicPr>
            <a:picLocks noChangeAspect="1"/>
          </p:cNvPicPr>
          <p:nvPr userDrawn="1"/>
        </p:nvPicPr>
        <p:blipFill>
          <a:blip r:embed="rId2"/>
          <a:srcRect/>
          <a:stretch/>
        </p:blipFill>
        <p:spPr>
          <a:xfrm>
            <a:off x="685800" y="5936479"/>
            <a:ext cx="1828056" cy="548417"/>
          </a:xfrm>
          <a:prstGeom prst="rect">
            <a:avLst/>
          </a:prstGeom>
        </p:spPr>
      </p:pic>
    </p:spTree>
    <p:extLst>
      <p:ext uri="{BB962C8B-B14F-4D97-AF65-F5344CB8AC3E}">
        <p14:creationId xmlns:p14="http://schemas.microsoft.com/office/powerpoint/2010/main" val="1401288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Column_Text_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800" y="1645920"/>
            <a:ext cx="5212080"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a:extLst>
              <a:ext uri="{FF2B5EF4-FFF2-40B4-BE49-F238E27FC236}">
                <a16:creationId xmlns:a16="http://schemas.microsoft.com/office/drawing/2014/main" id="{A63AFD29-78C9-39DA-C21D-B91B38A63764}"/>
              </a:ext>
            </a:extLst>
          </p:cNvPr>
          <p:cNvSpPr>
            <a:spLocks noGrp="1"/>
          </p:cNvSpPr>
          <p:nvPr>
            <p:ph idx="10"/>
          </p:nvPr>
        </p:nvSpPr>
        <p:spPr>
          <a:xfrm>
            <a:off x="6294122" y="1646971"/>
            <a:ext cx="5212080"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2">
            <a:extLst>
              <a:ext uri="{FF2B5EF4-FFF2-40B4-BE49-F238E27FC236}">
                <a16:creationId xmlns:a16="http://schemas.microsoft.com/office/drawing/2014/main" id="{F0EE06EA-E936-03F5-CCA8-21F0ECBFE1B4}"/>
              </a:ext>
            </a:extLst>
          </p:cNvPr>
          <p:cNvSpPr>
            <a:spLocks noGrp="1"/>
          </p:cNvSpPr>
          <p:nvPr>
            <p:ph type="pic" idx="11"/>
          </p:nvPr>
        </p:nvSpPr>
        <p:spPr>
          <a:xfrm>
            <a:off x="0" y="4572000"/>
            <a:ext cx="12192000" cy="2286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TextBox 7">
            <a:extLst>
              <a:ext uri="{FF2B5EF4-FFF2-40B4-BE49-F238E27FC236}">
                <a16:creationId xmlns:a16="http://schemas.microsoft.com/office/drawing/2014/main" id="{301CCCD3-C75C-8574-6D7D-7F50B4B94EC6}"/>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bg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4" name="Picture 3" descr="A black background with white text&#10;&#10;Description automatically generated">
            <a:extLst>
              <a:ext uri="{FF2B5EF4-FFF2-40B4-BE49-F238E27FC236}">
                <a16:creationId xmlns:a16="http://schemas.microsoft.com/office/drawing/2014/main" id="{E82BCDA1-190F-800C-C21F-7E38FC96299B}"/>
              </a:ext>
            </a:extLst>
          </p:cNvPr>
          <p:cNvPicPr>
            <a:picLocks noChangeAspect="1"/>
          </p:cNvPicPr>
          <p:nvPr userDrawn="1"/>
        </p:nvPicPr>
        <p:blipFill>
          <a:blip r:embed="rId2"/>
          <a:stretch>
            <a:fillRect/>
          </a:stretch>
        </p:blipFill>
        <p:spPr>
          <a:xfrm>
            <a:off x="347869" y="5959886"/>
            <a:ext cx="2981739" cy="501601"/>
          </a:xfrm>
          <a:prstGeom prst="rect">
            <a:avLst/>
          </a:prstGeom>
        </p:spPr>
      </p:pic>
    </p:spTree>
    <p:extLst>
      <p:ext uri="{BB962C8B-B14F-4D97-AF65-F5344CB8AC3E}">
        <p14:creationId xmlns:p14="http://schemas.microsoft.com/office/powerpoint/2010/main" val="2395336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Column_Text">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922C00BB-A928-C138-533E-3B3FFB4BC992}"/>
              </a:ext>
            </a:extLst>
          </p:cNvPr>
          <p:cNvSpPr>
            <a:spLocks noGrp="1"/>
          </p:cNvSpPr>
          <p:nvPr>
            <p:ph idx="11"/>
          </p:nvPr>
        </p:nvSpPr>
        <p:spPr>
          <a:xfrm>
            <a:off x="8211310" y="1645920"/>
            <a:ext cx="3291840"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800" y="1645920"/>
            <a:ext cx="3291840"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a:extLst>
              <a:ext uri="{FF2B5EF4-FFF2-40B4-BE49-F238E27FC236}">
                <a16:creationId xmlns:a16="http://schemas.microsoft.com/office/drawing/2014/main" id="{6DD25DBA-67A9-53CF-92CC-424740C2FE1E}"/>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A63AFD29-78C9-39DA-C21D-B91B38A63764}"/>
              </a:ext>
            </a:extLst>
          </p:cNvPr>
          <p:cNvSpPr>
            <a:spLocks noGrp="1"/>
          </p:cNvSpPr>
          <p:nvPr>
            <p:ph idx="10"/>
          </p:nvPr>
        </p:nvSpPr>
        <p:spPr>
          <a:xfrm>
            <a:off x="4448555" y="1646971"/>
            <a:ext cx="3291840"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35612A47-C279-62B6-CD2A-77F6E114F3ED}"/>
              </a:ext>
            </a:extLst>
          </p:cNvPr>
          <p:cNvPicPr>
            <a:picLocks noChangeAspect="1"/>
          </p:cNvPicPr>
          <p:nvPr userDrawn="1"/>
        </p:nvPicPr>
        <p:blipFill>
          <a:blip r:embed="rId2"/>
          <a:srcRect/>
          <a:stretch/>
        </p:blipFill>
        <p:spPr>
          <a:xfrm>
            <a:off x="685800" y="5936479"/>
            <a:ext cx="1828056" cy="548417"/>
          </a:xfrm>
          <a:prstGeom prst="rect">
            <a:avLst/>
          </a:prstGeom>
        </p:spPr>
      </p:pic>
    </p:spTree>
    <p:extLst>
      <p:ext uri="{BB962C8B-B14F-4D97-AF65-F5344CB8AC3E}">
        <p14:creationId xmlns:p14="http://schemas.microsoft.com/office/powerpoint/2010/main" val="2717810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Column_Text_Photo">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922C00BB-A928-C138-533E-3B3FFB4BC992}"/>
              </a:ext>
            </a:extLst>
          </p:cNvPr>
          <p:cNvSpPr>
            <a:spLocks noGrp="1"/>
          </p:cNvSpPr>
          <p:nvPr>
            <p:ph idx="11"/>
          </p:nvPr>
        </p:nvSpPr>
        <p:spPr>
          <a:xfrm>
            <a:off x="8211310" y="1645920"/>
            <a:ext cx="3291840"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800" y="1645920"/>
            <a:ext cx="3291840"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a:extLst>
              <a:ext uri="{FF2B5EF4-FFF2-40B4-BE49-F238E27FC236}">
                <a16:creationId xmlns:a16="http://schemas.microsoft.com/office/drawing/2014/main" id="{A63AFD29-78C9-39DA-C21D-B91B38A63764}"/>
              </a:ext>
            </a:extLst>
          </p:cNvPr>
          <p:cNvSpPr>
            <a:spLocks noGrp="1"/>
          </p:cNvSpPr>
          <p:nvPr>
            <p:ph idx="10"/>
          </p:nvPr>
        </p:nvSpPr>
        <p:spPr>
          <a:xfrm>
            <a:off x="4448555" y="1646971"/>
            <a:ext cx="3291840"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2">
            <a:extLst>
              <a:ext uri="{FF2B5EF4-FFF2-40B4-BE49-F238E27FC236}">
                <a16:creationId xmlns:a16="http://schemas.microsoft.com/office/drawing/2014/main" id="{797EDE44-A9B2-A336-8D42-80A573889757}"/>
              </a:ext>
            </a:extLst>
          </p:cNvPr>
          <p:cNvSpPr>
            <a:spLocks noGrp="1"/>
          </p:cNvSpPr>
          <p:nvPr>
            <p:ph type="pic" idx="12"/>
          </p:nvPr>
        </p:nvSpPr>
        <p:spPr>
          <a:xfrm>
            <a:off x="0" y="4572000"/>
            <a:ext cx="12192000" cy="2286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FA9F2A55-4311-237B-6AE5-492E11EC453C}"/>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bg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4" name="Picture 3" descr="A black background with white text&#10;&#10;Description automatically generated">
            <a:extLst>
              <a:ext uri="{FF2B5EF4-FFF2-40B4-BE49-F238E27FC236}">
                <a16:creationId xmlns:a16="http://schemas.microsoft.com/office/drawing/2014/main" id="{61276C9E-28B3-D3C3-A9CA-37EE757CA83B}"/>
              </a:ext>
            </a:extLst>
          </p:cNvPr>
          <p:cNvPicPr>
            <a:picLocks noChangeAspect="1"/>
          </p:cNvPicPr>
          <p:nvPr userDrawn="1"/>
        </p:nvPicPr>
        <p:blipFill>
          <a:blip r:embed="rId2"/>
          <a:stretch>
            <a:fillRect/>
          </a:stretch>
        </p:blipFill>
        <p:spPr>
          <a:xfrm>
            <a:off x="347869" y="5959886"/>
            <a:ext cx="2981739" cy="501601"/>
          </a:xfrm>
          <a:prstGeom prst="rect">
            <a:avLst/>
          </a:prstGeom>
        </p:spPr>
      </p:pic>
    </p:spTree>
    <p:extLst>
      <p:ext uri="{BB962C8B-B14F-4D97-AF65-F5344CB8AC3E}">
        <p14:creationId xmlns:p14="http://schemas.microsoft.com/office/powerpoint/2010/main" val="1762201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_Only">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A3A9B3-2A71-BBB5-79C0-A9AB14A3116A}"/>
              </a:ext>
            </a:extLst>
          </p:cNvPr>
          <p:cNvSpPr>
            <a:spLocks noGrp="1"/>
          </p:cNvSpPr>
          <p:nvPr>
            <p:ph type="title"/>
          </p:nvPr>
        </p:nvSpPr>
        <p:spPr>
          <a:xfrm>
            <a:off x="685800" y="457200"/>
            <a:ext cx="10515600" cy="1325563"/>
          </a:xfrm>
          <a:prstGeom prst="rect">
            <a:avLst/>
          </a:prstGeom>
        </p:spPr>
        <p:txBody>
          <a:bodyPr lIns="0" tIns="0" rIns="0" bIns="0"/>
          <a:lstStyle>
            <a:lvl1pPr>
              <a:defRPr sz="3200" b="0">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pic>
        <p:nvPicPr>
          <p:cNvPr id="2" name="Picture 1">
            <a:extLst>
              <a:ext uri="{FF2B5EF4-FFF2-40B4-BE49-F238E27FC236}">
                <a16:creationId xmlns:a16="http://schemas.microsoft.com/office/drawing/2014/main" id="{3F1365BE-8F87-AB03-1546-51EF8D18525A}"/>
              </a:ext>
            </a:extLst>
          </p:cNvPr>
          <p:cNvPicPr>
            <a:picLocks noChangeAspect="1"/>
          </p:cNvPicPr>
          <p:nvPr userDrawn="1"/>
        </p:nvPicPr>
        <p:blipFill>
          <a:blip r:embed="rId2"/>
          <a:srcRect/>
          <a:stretch/>
        </p:blipFill>
        <p:spPr>
          <a:xfrm>
            <a:off x="685800" y="5936479"/>
            <a:ext cx="1828056" cy="548417"/>
          </a:xfrm>
          <a:prstGeom prst="rect">
            <a:avLst/>
          </a:prstGeom>
        </p:spPr>
      </p:pic>
    </p:spTree>
    <p:extLst>
      <p:ext uri="{BB962C8B-B14F-4D97-AF65-F5344CB8AC3E}">
        <p14:creationId xmlns:p14="http://schemas.microsoft.com/office/powerpoint/2010/main" val="370105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4A0717F-D3D0-32B9-77B1-17C5573526B6}"/>
              </a:ext>
            </a:extLst>
          </p:cNvPr>
          <p:cNvPicPr>
            <a:picLocks noChangeAspect="1"/>
          </p:cNvPicPr>
          <p:nvPr userDrawn="1"/>
        </p:nvPicPr>
        <p:blipFill>
          <a:blip r:embed="rId2"/>
          <a:srcRect/>
          <a:stretch/>
        </p:blipFill>
        <p:spPr>
          <a:xfrm>
            <a:off x="722706" y="5936479"/>
            <a:ext cx="1828056" cy="548417"/>
          </a:xfrm>
          <a:prstGeom prst="rect">
            <a:avLst/>
          </a:prstGeom>
        </p:spPr>
      </p:pic>
    </p:spTree>
    <p:extLst>
      <p:ext uri="{BB962C8B-B14F-4D97-AF65-F5344CB8AC3E}">
        <p14:creationId xmlns:p14="http://schemas.microsoft.com/office/powerpoint/2010/main" val="300844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Black_Text_Photo">
    <p:bg>
      <p:bgPr>
        <a:solidFill>
          <a:schemeClr val="bg1"/>
        </a:solidFill>
        <a:effectLst/>
      </p:bgPr>
    </p:bg>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EED5A269-101A-D877-3916-6ACB2E37A56F}"/>
              </a:ext>
            </a:extLst>
          </p:cNvPr>
          <p:cNvSpPr>
            <a:spLocks noGrp="1"/>
          </p:cNvSpPr>
          <p:nvPr>
            <p:ph type="pic" idx="10"/>
          </p:nvPr>
        </p:nvSpPr>
        <p:spPr>
          <a:xfrm>
            <a:off x="0" y="0"/>
            <a:ext cx="12192000" cy="6858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 name="Title 1">
            <a:extLst>
              <a:ext uri="{FF2B5EF4-FFF2-40B4-BE49-F238E27FC236}">
                <a16:creationId xmlns:a16="http://schemas.microsoft.com/office/drawing/2014/main" id="{314F81E9-87CD-7509-E1A2-B3F19CE42A13}"/>
              </a:ext>
            </a:extLst>
          </p:cNvPr>
          <p:cNvSpPr>
            <a:spLocks noGrp="1"/>
          </p:cNvSpPr>
          <p:nvPr>
            <p:ph type="ctrTitle"/>
          </p:nvPr>
        </p:nvSpPr>
        <p:spPr>
          <a:xfrm>
            <a:off x="685799" y="2011680"/>
            <a:ext cx="10817351" cy="2286000"/>
          </a:xfrm>
          <a:prstGeom prst="rect">
            <a:avLst/>
          </a:prstGeom>
        </p:spPr>
        <p:txBody>
          <a:bodyPr lIns="0" tIns="0" rIns="0" bIns="0" anchor="t" anchorCtr="0">
            <a:noAutofit/>
          </a:bodyPr>
          <a:lstStyle>
            <a:lvl1pPr algn="l">
              <a:lnSpc>
                <a:spcPct val="80000"/>
              </a:lnSpc>
              <a:defRPr sz="4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7F14D23B-0FF2-5D61-8913-EAACB9F081C0}"/>
              </a:ext>
            </a:extLst>
          </p:cNvPr>
          <p:cNvSpPr txBox="1"/>
          <p:nvPr userDrawn="1"/>
        </p:nvSpPr>
        <p:spPr>
          <a:xfrm>
            <a:off x="685800" y="457200"/>
            <a:ext cx="2074417" cy="215444"/>
          </a:xfrm>
          <a:prstGeom prst="rect">
            <a:avLst/>
          </a:prstGeom>
          <a:noFill/>
        </p:spPr>
        <p:txBody>
          <a:bodyPr wrap="square" lIns="0" tIns="0" rIns="0" bIns="0" rtlCol="0">
            <a:spAutoFit/>
          </a:bodyPr>
          <a:lstStyle/>
          <a:p>
            <a:fld id="{07AAE454-FCEB-B846-8FBE-8F6CFAAE2C85}" type="datetime4">
              <a:rPr lang="en-US" sz="1400" b="0" i="0" smtClean="0">
                <a:solidFill>
                  <a:schemeClr val="tx1"/>
                </a:solidFill>
                <a:latin typeface="Trebuchet MS" panose="020B0703020202090204" pitchFamily="34" charset="0"/>
                <a:ea typeface="Open Sans" panose="020B0606030504020204" pitchFamily="34" charset="0"/>
                <a:cs typeface="Arial" panose="020B0604020202020204" pitchFamily="34" charset="0"/>
              </a:rPr>
              <a:t>July 14, 2025</a:t>
            </a:fld>
            <a:endParaRPr lang="en-US" sz="1400" b="0" i="0" dirty="0">
              <a:solidFill>
                <a:schemeClr val="tx1"/>
              </a:solidFill>
              <a:latin typeface="Trebuchet MS" panose="020B0703020202090204" pitchFamily="34" charset="0"/>
              <a:ea typeface="Open Sans" panose="020B0606030504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62D6B9CB-DDCE-83D6-659B-E00B807F7670}"/>
              </a:ext>
            </a:extLst>
          </p:cNvPr>
          <p:cNvCxnSpPr>
            <a:cxnSpLocks/>
          </p:cNvCxnSpPr>
          <p:nvPr userDrawn="1"/>
        </p:nvCxnSpPr>
        <p:spPr>
          <a:xfrm>
            <a:off x="685799" y="1828800"/>
            <a:ext cx="10817352"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pic>
        <p:nvPicPr>
          <p:cNvPr id="4" name="Picture 3" descr="A black background with a black square&#10;&#10;Description automatically generated with medium confidence">
            <a:extLst>
              <a:ext uri="{FF2B5EF4-FFF2-40B4-BE49-F238E27FC236}">
                <a16:creationId xmlns:a16="http://schemas.microsoft.com/office/drawing/2014/main" id="{C9C56207-567D-95C8-9DEF-7CD229977C4B}"/>
              </a:ext>
            </a:extLst>
          </p:cNvPr>
          <p:cNvPicPr>
            <a:picLocks noChangeAspect="1"/>
          </p:cNvPicPr>
          <p:nvPr userDrawn="1"/>
        </p:nvPicPr>
        <p:blipFill>
          <a:blip r:embed="rId2"/>
          <a:stretch>
            <a:fillRect/>
          </a:stretch>
        </p:blipFill>
        <p:spPr>
          <a:xfrm>
            <a:off x="327991" y="5936479"/>
            <a:ext cx="3260036" cy="548417"/>
          </a:xfrm>
          <a:prstGeom prst="rect">
            <a:avLst/>
          </a:prstGeom>
        </p:spPr>
      </p:pic>
    </p:spTree>
    <p:extLst>
      <p:ext uri="{BB962C8B-B14F-4D97-AF65-F5344CB8AC3E}">
        <p14:creationId xmlns:p14="http://schemas.microsoft.com/office/powerpoint/2010/main" val="38459878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White_Text_Photo">
    <p:bg>
      <p:bgPr>
        <a:solidFill>
          <a:schemeClr val="bg1"/>
        </a:solidFill>
        <a:effectLst/>
      </p:bgPr>
    </p:bg>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EED5A269-101A-D877-3916-6ACB2E37A56F}"/>
              </a:ext>
            </a:extLst>
          </p:cNvPr>
          <p:cNvSpPr>
            <a:spLocks noGrp="1"/>
          </p:cNvSpPr>
          <p:nvPr>
            <p:ph type="pic" idx="10"/>
          </p:nvPr>
        </p:nvSpPr>
        <p:spPr>
          <a:xfrm>
            <a:off x="0" y="0"/>
            <a:ext cx="12192000" cy="6858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 name="Title 1">
            <a:extLst>
              <a:ext uri="{FF2B5EF4-FFF2-40B4-BE49-F238E27FC236}">
                <a16:creationId xmlns:a16="http://schemas.microsoft.com/office/drawing/2014/main" id="{314F81E9-87CD-7509-E1A2-B3F19CE42A13}"/>
              </a:ext>
            </a:extLst>
          </p:cNvPr>
          <p:cNvSpPr>
            <a:spLocks noGrp="1"/>
          </p:cNvSpPr>
          <p:nvPr>
            <p:ph type="ctrTitle"/>
          </p:nvPr>
        </p:nvSpPr>
        <p:spPr>
          <a:xfrm>
            <a:off x="685799" y="2011680"/>
            <a:ext cx="10817351" cy="2286000"/>
          </a:xfrm>
          <a:prstGeom prst="rect">
            <a:avLst/>
          </a:prstGeom>
        </p:spPr>
        <p:txBody>
          <a:bodyPr lIns="0" tIns="0" rIns="0" bIns="0" anchor="t" anchorCtr="0">
            <a:noAutofit/>
          </a:bodyPr>
          <a:lstStyle>
            <a:lvl1pPr algn="l">
              <a:lnSpc>
                <a:spcPct val="80000"/>
              </a:lnSpc>
              <a:defRPr sz="4200" b="0" i="0">
                <a:solidFill>
                  <a:schemeClr val="bg1"/>
                </a:solidFill>
                <a:latin typeface="Times New Roman" panose="02020603050405020304" pitchFamily="18" charset="0"/>
                <a:ea typeface="Open Sans" panose="020B0606030504020204" pitchFamily="34" charset="0"/>
                <a:cs typeface="Times New Roman" panose="02020603050405020304" pitchFamily="18" charset="0"/>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7F14D23B-0FF2-5D61-8913-EAACB9F081C0}"/>
              </a:ext>
            </a:extLst>
          </p:cNvPr>
          <p:cNvSpPr txBox="1"/>
          <p:nvPr userDrawn="1"/>
        </p:nvSpPr>
        <p:spPr>
          <a:xfrm>
            <a:off x="685800" y="457200"/>
            <a:ext cx="2074417" cy="215444"/>
          </a:xfrm>
          <a:prstGeom prst="rect">
            <a:avLst/>
          </a:prstGeom>
          <a:noFill/>
        </p:spPr>
        <p:txBody>
          <a:bodyPr wrap="square" lIns="0" tIns="0" rIns="0" bIns="0" rtlCol="0">
            <a:spAutoFit/>
          </a:bodyPr>
          <a:lstStyle/>
          <a:p>
            <a:fld id="{9CBA2EDD-BDB4-5F4E-ACB7-A21C3D7E9B53}" type="datetime4">
              <a:rPr lang="en-US" sz="1400" b="0" i="0" smtClean="0">
                <a:solidFill>
                  <a:schemeClr val="bg1"/>
                </a:solidFill>
                <a:latin typeface="Trebuchet MS" panose="020B0703020202090204" pitchFamily="34" charset="0"/>
                <a:ea typeface="Open Sans" panose="020B0606030504020204" pitchFamily="34" charset="0"/>
                <a:cs typeface="Arial" panose="020B0604020202020204" pitchFamily="34" charset="0"/>
              </a:rPr>
              <a:t>July 14, 2025</a:t>
            </a:fld>
            <a:endParaRPr lang="en-US" sz="1400" b="0" i="0" dirty="0">
              <a:solidFill>
                <a:schemeClr val="bg1"/>
              </a:solidFill>
              <a:latin typeface="Trebuchet MS" panose="020B0703020202090204" pitchFamily="34" charset="0"/>
              <a:ea typeface="Open Sans" panose="020B0606030504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62D6B9CB-DDCE-83D6-659B-E00B807F7670}"/>
              </a:ext>
            </a:extLst>
          </p:cNvPr>
          <p:cNvCxnSpPr>
            <a:cxnSpLocks/>
          </p:cNvCxnSpPr>
          <p:nvPr userDrawn="1"/>
        </p:nvCxnSpPr>
        <p:spPr>
          <a:xfrm>
            <a:off x="685799" y="1828800"/>
            <a:ext cx="10817352" cy="0"/>
          </a:xfrm>
          <a:prstGeom prst="line">
            <a:avLst/>
          </a:prstGeom>
          <a:ln w="12700">
            <a:solidFill>
              <a:schemeClr val="bg2"/>
            </a:solidFill>
          </a:ln>
        </p:spPr>
        <p:style>
          <a:lnRef idx="2">
            <a:schemeClr val="accent1"/>
          </a:lnRef>
          <a:fillRef idx="0">
            <a:schemeClr val="accent1"/>
          </a:fillRef>
          <a:effectRef idx="1">
            <a:schemeClr val="accent1"/>
          </a:effectRef>
          <a:fontRef idx="minor">
            <a:schemeClr val="tx1"/>
          </a:fontRef>
        </p:style>
      </p:cxnSp>
      <p:pic>
        <p:nvPicPr>
          <p:cNvPr id="4" name="Picture 3" descr="A black background with a black square&#10;&#10;Description automatically generated with medium confidence">
            <a:extLst>
              <a:ext uri="{FF2B5EF4-FFF2-40B4-BE49-F238E27FC236}">
                <a16:creationId xmlns:a16="http://schemas.microsoft.com/office/drawing/2014/main" id="{FA4D3417-76DB-0CFF-6E74-BDCA977E6381}"/>
              </a:ext>
            </a:extLst>
          </p:cNvPr>
          <p:cNvPicPr>
            <a:picLocks noChangeAspect="1"/>
          </p:cNvPicPr>
          <p:nvPr userDrawn="1"/>
        </p:nvPicPr>
        <p:blipFill>
          <a:blip r:embed="rId2"/>
          <a:stretch>
            <a:fillRect/>
          </a:stretch>
        </p:blipFill>
        <p:spPr>
          <a:xfrm>
            <a:off x="327991" y="5936479"/>
            <a:ext cx="3260036" cy="548417"/>
          </a:xfrm>
          <a:prstGeom prst="rect">
            <a:avLst/>
          </a:prstGeom>
        </p:spPr>
      </p:pic>
    </p:spTree>
    <p:extLst>
      <p:ext uri="{BB962C8B-B14F-4D97-AF65-F5344CB8AC3E}">
        <p14:creationId xmlns:p14="http://schemas.microsoft.com/office/powerpoint/2010/main" val="32526647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_One-Column">
    <p:bg>
      <p:bgPr>
        <a:solidFill>
          <a:schemeClr val="accent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A00E93-9575-B9BE-E270-1BB7908290C0}"/>
              </a:ext>
            </a:extLst>
          </p:cNvPr>
          <p:cNvSpPr txBox="1"/>
          <p:nvPr userDrawn="1"/>
        </p:nvSpPr>
        <p:spPr>
          <a:xfrm>
            <a:off x="685799" y="2047641"/>
            <a:ext cx="10817351"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cxnSp>
        <p:nvCxnSpPr>
          <p:cNvPr id="2" name="Straight Connector 1">
            <a:extLst>
              <a:ext uri="{FF2B5EF4-FFF2-40B4-BE49-F238E27FC236}">
                <a16:creationId xmlns:a16="http://schemas.microsoft.com/office/drawing/2014/main" id="{40E9AD5A-47E1-7DDD-0E5D-A71243870943}"/>
              </a:ext>
            </a:extLst>
          </p:cNvPr>
          <p:cNvCxnSpPr>
            <a:cxnSpLocks/>
          </p:cNvCxnSpPr>
          <p:nvPr userDrawn="1"/>
        </p:nvCxnSpPr>
        <p:spPr>
          <a:xfrm>
            <a:off x="685799" y="1828800"/>
            <a:ext cx="10817352"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29096FA2-DB0C-6909-5B24-4EF3397CE818}"/>
              </a:ext>
            </a:extLst>
          </p:cNvPr>
          <p:cNvSpPr txBox="1"/>
          <p:nvPr userDrawn="1"/>
        </p:nvSpPr>
        <p:spPr>
          <a:xfrm>
            <a:off x="685799" y="2749872"/>
            <a:ext cx="10817351"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6" name="TextBox 5">
            <a:extLst>
              <a:ext uri="{FF2B5EF4-FFF2-40B4-BE49-F238E27FC236}">
                <a16:creationId xmlns:a16="http://schemas.microsoft.com/office/drawing/2014/main" id="{5FC7AF36-6B64-E95E-115F-A4BF751525EA}"/>
              </a:ext>
            </a:extLst>
          </p:cNvPr>
          <p:cNvSpPr txBox="1"/>
          <p:nvPr userDrawn="1"/>
        </p:nvSpPr>
        <p:spPr>
          <a:xfrm>
            <a:off x="685799" y="3452103"/>
            <a:ext cx="10817351"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7" name="TextBox 6">
            <a:extLst>
              <a:ext uri="{FF2B5EF4-FFF2-40B4-BE49-F238E27FC236}">
                <a16:creationId xmlns:a16="http://schemas.microsoft.com/office/drawing/2014/main" id="{0459DB6B-EA74-08C7-8EFE-50BA688FFF5A}"/>
              </a:ext>
            </a:extLst>
          </p:cNvPr>
          <p:cNvSpPr txBox="1"/>
          <p:nvPr userDrawn="1"/>
        </p:nvSpPr>
        <p:spPr>
          <a:xfrm>
            <a:off x="685799" y="4128376"/>
            <a:ext cx="10817351"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8" name="TextBox 7">
            <a:extLst>
              <a:ext uri="{FF2B5EF4-FFF2-40B4-BE49-F238E27FC236}">
                <a16:creationId xmlns:a16="http://schemas.microsoft.com/office/drawing/2014/main" id="{5DAD14CB-3F1D-4952-8B40-72A310C35677}"/>
              </a:ext>
            </a:extLst>
          </p:cNvPr>
          <p:cNvSpPr txBox="1"/>
          <p:nvPr userDrawn="1"/>
        </p:nvSpPr>
        <p:spPr>
          <a:xfrm>
            <a:off x="685799" y="4804649"/>
            <a:ext cx="10817351"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9" name="TextBox 8">
            <a:extLst>
              <a:ext uri="{FF2B5EF4-FFF2-40B4-BE49-F238E27FC236}">
                <a16:creationId xmlns:a16="http://schemas.microsoft.com/office/drawing/2014/main" id="{49ED1FD3-B29A-A1D9-3CBD-71B31BB9A82B}"/>
              </a:ext>
            </a:extLst>
          </p:cNvPr>
          <p:cNvSpPr txBox="1"/>
          <p:nvPr userDrawn="1"/>
        </p:nvSpPr>
        <p:spPr>
          <a:xfrm>
            <a:off x="685799" y="457200"/>
            <a:ext cx="10817351" cy="492443"/>
          </a:xfrm>
          <a:prstGeom prst="rect">
            <a:avLst/>
          </a:prstGeom>
          <a:noFill/>
        </p:spPr>
        <p:txBody>
          <a:bodyPr wrap="square" lIns="0" tIns="0" rIns="0" bIns="0" rtlCol="0">
            <a:spAutoFit/>
          </a:bodyPr>
          <a:lstStyle/>
          <a:p>
            <a:r>
              <a:rPr lang="en-US" sz="3200" dirty="0">
                <a:solidFill>
                  <a:schemeClr val="bg1"/>
                </a:solidFill>
                <a:latin typeface="Times New Roman" panose="02020603050405020304" pitchFamily="18" charset="0"/>
                <a:cs typeface="Times New Roman" panose="02020603050405020304" pitchFamily="18" charset="0"/>
              </a:rPr>
              <a:t>Agenda</a:t>
            </a:r>
          </a:p>
        </p:txBody>
      </p:sp>
      <p:pic>
        <p:nvPicPr>
          <p:cNvPr id="10" name="Picture 9" descr="A black background with white text&#10;&#10;Description automatically generated">
            <a:extLst>
              <a:ext uri="{FF2B5EF4-FFF2-40B4-BE49-F238E27FC236}">
                <a16:creationId xmlns:a16="http://schemas.microsoft.com/office/drawing/2014/main" id="{02013B25-5B1D-E896-F127-0184A290612A}"/>
              </a:ext>
            </a:extLst>
          </p:cNvPr>
          <p:cNvPicPr>
            <a:picLocks noChangeAspect="1"/>
          </p:cNvPicPr>
          <p:nvPr userDrawn="1"/>
        </p:nvPicPr>
        <p:blipFill>
          <a:blip r:embed="rId2"/>
          <a:stretch>
            <a:fillRect/>
          </a:stretch>
        </p:blipFill>
        <p:spPr>
          <a:xfrm>
            <a:off x="347869" y="5959886"/>
            <a:ext cx="2981739" cy="501601"/>
          </a:xfrm>
          <a:prstGeom prst="rect">
            <a:avLst/>
          </a:prstGeom>
        </p:spPr>
      </p:pic>
    </p:spTree>
    <p:extLst>
      <p:ext uri="{BB962C8B-B14F-4D97-AF65-F5344CB8AC3E}">
        <p14:creationId xmlns:p14="http://schemas.microsoft.com/office/powerpoint/2010/main" val="33151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_Two-Column">
    <p:bg>
      <p:bgPr>
        <a:solidFill>
          <a:schemeClr val="accent2"/>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40E9AD5A-47E1-7DDD-0E5D-A71243870943}"/>
              </a:ext>
            </a:extLst>
          </p:cNvPr>
          <p:cNvCxnSpPr>
            <a:cxnSpLocks/>
          </p:cNvCxnSpPr>
          <p:nvPr userDrawn="1"/>
        </p:nvCxnSpPr>
        <p:spPr>
          <a:xfrm>
            <a:off x="685799" y="1828800"/>
            <a:ext cx="10817352"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95155A40-9D4D-F9D0-5B2D-31A941B94AF9}"/>
              </a:ext>
            </a:extLst>
          </p:cNvPr>
          <p:cNvSpPr txBox="1"/>
          <p:nvPr userDrawn="1"/>
        </p:nvSpPr>
        <p:spPr>
          <a:xfrm>
            <a:off x="685800" y="2047641"/>
            <a:ext cx="4843463"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3" name="TextBox 12">
            <a:extLst>
              <a:ext uri="{FF2B5EF4-FFF2-40B4-BE49-F238E27FC236}">
                <a16:creationId xmlns:a16="http://schemas.microsoft.com/office/drawing/2014/main" id="{779E706D-668A-7FFF-392F-83990536F524}"/>
              </a:ext>
            </a:extLst>
          </p:cNvPr>
          <p:cNvSpPr txBox="1"/>
          <p:nvPr userDrawn="1"/>
        </p:nvSpPr>
        <p:spPr>
          <a:xfrm>
            <a:off x="685800" y="2749872"/>
            <a:ext cx="4843463"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4" name="TextBox 13">
            <a:extLst>
              <a:ext uri="{FF2B5EF4-FFF2-40B4-BE49-F238E27FC236}">
                <a16:creationId xmlns:a16="http://schemas.microsoft.com/office/drawing/2014/main" id="{6597FDE5-0762-3C8B-2FEE-360DF66D17C4}"/>
              </a:ext>
            </a:extLst>
          </p:cNvPr>
          <p:cNvSpPr txBox="1"/>
          <p:nvPr userDrawn="1"/>
        </p:nvSpPr>
        <p:spPr>
          <a:xfrm>
            <a:off x="685800" y="3452103"/>
            <a:ext cx="4843463"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5" name="TextBox 14">
            <a:extLst>
              <a:ext uri="{FF2B5EF4-FFF2-40B4-BE49-F238E27FC236}">
                <a16:creationId xmlns:a16="http://schemas.microsoft.com/office/drawing/2014/main" id="{C9E558F2-53E9-3712-4E34-51A9CC5643D7}"/>
              </a:ext>
            </a:extLst>
          </p:cNvPr>
          <p:cNvSpPr txBox="1"/>
          <p:nvPr userDrawn="1"/>
        </p:nvSpPr>
        <p:spPr>
          <a:xfrm>
            <a:off x="685800" y="4128376"/>
            <a:ext cx="4843463"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6" name="TextBox 15">
            <a:extLst>
              <a:ext uri="{FF2B5EF4-FFF2-40B4-BE49-F238E27FC236}">
                <a16:creationId xmlns:a16="http://schemas.microsoft.com/office/drawing/2014/main" id="{BB9E3836-ABEC-6AE2-8FF7-226842D6E1BB}"/>
              </a:ext>
            </a:extLst>
          </p:cNvPr>
          <p:cNvSpPr txBox="1"/>
          <p:nvPr userDrawn="1"/>
        </p:nvSpPr>
        <p:spPr>
          <a:xfrm>
            <a:off x="685800" y="4804649"/>
            <a:ext cx="4843463"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7" name="TextBox 16">
            <a:extLst>
              <a:ext uri="{FF2B5EF4-FFF2-40B4-BE49-F238E27FC236}">
                <a16:creationId xmlns:a16="http://schemas.microsoft.com/office/drawing/2014/main" id="{8C5C93B9-2B5E-D8F3-3EC8-3C01A95E58ED}"/>
              </a:ext>
            </a:extLst>
          </p:cNvPr>
          <p:cNvSpPr txBox="1"/>
          <p:nvPr userDrawn="1"/>
        </p:nvSpPr>
        <p:spPr>
          <a:xfrm>
            <a:off x="6431088" y="2047641"/>
            <a:ext cx="4843464"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8" name="TextBox 17">
            <a:extLst>
              <a:ext uri="{FF2B5EF4-FFF2-40B4-BE49-F238E27FC236}">
                <a16:creationId xmlns:a16="http://schemas.microsoft.com/office/drawing/2014/main" id="{7715DDFC-6AAD-FAF5-881F-A7386CCBBF77}"/>
              </a:ext>
            </a:extLst>
          </p:cNvPr>
          <p:cNvSpPr txBox="1"/>
          <p:nvPr userDrawn="1"/>
        </p:nvSpPr>
        <p:spPr>
          <a:xfrm>
            <a:off x="6431088" y="2749872"/>
            <a:ext cx="4843464"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19" name="TextBox 18">
            <a:extLst>
              <a:ext uri="{FF2B5EF4-FFF2-40B4-BE49-F238E27FC236}">
                <a16:creationId xmlns:a16="http://schemas.microsoft.com/office/drawing/2014/main" id="{6AAB2438-2BD9-26AF-4A00-E975FD109CFB}"/>
              </a:ext>
            </a:extLst>
          </p:cNvPr>
          <p:cNvSpPr txBox="1"/>
          <p:nvPr userDrawn="1"/>
        </p:nvSpPr>
        <p:spPr>
          <a:xfrm>
            <a:off x="6431088" y="3452103"/>
            <a:ext cx="4843464"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20" name="TextBox 19">
            <a:extLst>
              <a:ext uri="{FF2B5EF4-FFF2-40B4-BE49-F238E27FC236}">
                <a16:creationId xmlns:a16="http://schemas.microsoft.com/office/drawing/2014/main" id="{AFC5DC05-E8D9-165A-7BDB-66A15AE8A1CB}"/>
              </a:ext>
            </a:extLst>
          </p:cNvPr>
          <p:cNvSpPr txBox="1"/>
          <p:nvPr userDrawn="1"/>
        </p:nvSpPr>
        <p:spPr>
          <a:xfrm>
            <a:off x="6431088" y="4128376"/>
            <a:ext cx="4843464"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21" name="TextBox 20">
            <a:extLst>
              <a:ext uri="{FF2B5EF4-FFF2-40B4-BE49-F238E27FC236}">
                <a16:creationId xmlns:a16="http://schemas.microsoft.com/office/drawing/2014/main" id="{165050EB-46B7-CA99-5AE5-D281E49FEC00}"/>
              </a:ext>
            </a:extLst>
          </p:cNvPr>
          <p:cNvSpPr txBox="1"/>
          <p:nvPr userDrawn="1"/>
        </p:nvSpPr>
        <p:spPr>
          <a:xfrm>
            <a:off x="6431088" y="4804649"/>
            <a:ext cx="4843464" cy="646331"/>
          </a:xfrm>
          <a:prstGeom prst="rect">
            <a:avLst/>
          </a:prstGeom>
          <a:noFill/>
        </p:spPr>
        <p:txBody>
          <a:bodyPr wrap="square" lIns="0" tIns="0" rIns="0" bIns="0" rtlCol="0">
            <a:spAutoFit/>
          </a:bodyPr>
          <a:lstStyle/>
          <a:p>
            <a:pPr algn="l"/>
            <a:r>
              <a:rPr lang="en-US" sz="4200" dirty="0">
                <a:solidFill>
                  <a:schemeClr val="bg1"/>
                </a:solidFill>
                <a:latin typeface="Times New Roman" panose="02020603050405020304" pitchFamily="18" charset="0"/>
                <a:cs typeface="Times New Roman" panose="02020603050405020304" pitchFamily="18" charset="0"/>
              </a:rPr>
              <a:t>Title			##</a:t>
            </a:r>
          </a:p>
        </p:txBody>
      </p:sp>
      <p:sp>
        <p:nvSpPr>
          <p:cNvPr id="23" name="TextBox 22">
            <a:extLst>
              <a:ext uri="{FF2B5EF4-FFF2-40B4-BE49-F238E27FC236}">
                <a16:creationId xmlns:a16="http://schemas.microsoft.com/office/drawing/2014/main" id="{209CDBDB-562A-C9FA-B711-3E5D6EA61819}"/>
              </a:ext>
            </a:extLst>
          </p:cNvPr>
          <p:cNvSpPr txBox="1"/>
          <p:nvPr userDrawn="1"/>
        </p:nvSpPr>
        <p:spPr>
          <a:xfrm>
            <a:off x="685799" y="457200"/>
            <a:ext cx="10817351" cy="492443"/>
          </a:xfrm>
          <a:prstGeom prst="rect">
            <a:avLst/>
          </a:prstGeom>
          <a:noFill/>
        </p:spPr>
        <p:txBody>
          <a:bodyPr wrap="square" lIns="0" tIns="0" rIns="0" bIns="0" rtlCol="0">
            <a:spAutoFit/>
          </a:bodyPr>
          <a:lstStyle/>
          <a:p>
            <a:r>
              <a:rPr lang="en-US" sz="3200" dirty="0">
                <a:solidFill>
                  <a:schemeClr val="bg1"/>
                </a:solidFill>
                <a:latin typeface="Times New Roman" panose="02020603050405020304" pitchFamily="18" charset="0"/>
                <a:cs typeface="Times New Roman" panose="02020603050405020304" pitchFamily="18" charset="0"/>
              </a:rPr>
              <a:t>Agenda</a:t>
            </a:r>
          </a:p>
        </p:txBody>
      </p:sp>
      <p:pic>
        <p:nvPicPr>
          <p:cNvPr id="3" name="Picture 2" descr="A black background with white text&#10;&#10;Description automatically generated">
            <a:extLst>
              <a:ext uri="{FF2B5EF4-FFF2-40B4-BE49-F238E27FC236}">
                <a16:creationId xmlns:a16="http://schemas.microsoft.com/office/drawing/2014/main" id="{BFDC5AC7-085E-E77F-C191-4C814D854EC4}"/>
              </a:ext>
            </a:extLst>
          </p:cNvPr>
          <p:cNvPicPr>
            <a:picLocks noChangeAspect="1"/>
          </p:cNvPicPr>
          <p:nvPr userDrawn="1"/>
        </p:nvPicPr>
        <p:blipFill>
          <a:blip r:embed="rId2"/>
          <a:stretch>
            <a:fillRect/>
          </a:stretch>
        </p:blipFill>
        <p:spPr>
          <a:xfrm>
            <a:off x="347869" y="5959886"/>
            <a:ext cx="2981739" cy="501601"/>
          </a:xfrm>
          <a:prstGeom prst="rect">
            <a:avLst/>
          </a:prstGeom>
        </p:spPr>
      </p:pic>
    </p:spTree>
    <p:extLst>
      <p:ext uri="{BB962C8B-B14F-4D97-AF65-F5344CB8AC3E}">
        <p14:creationId xmlns:p14="http://schemas.microsoft.com/office/powerpoint/2010/main" val="847822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EE22886-106B-2980-138D-3E9FFE6B5AAF}"/>
              </a:ext>
            </a:extLst>
          </p:cNvPr>
          <p:cNvSpPr>
            <a:spLocks noGrp="1"/>
          </p:cNvSpPr>
          <p:nvPr>
            <p:ph type="ctrTitle"/>
          </p:nvPr>
        </p:nvSpPr>
        <p:spPr>
          <a:xfrm>
            <a:off x="685799" y="2011680"/>
            <a:ext cx="10817351" cy="2286000"/>
          </a:xfrm>
          <a:prstGeom prst="rect">
            <a:avLst/>
          </a:prstGeom>
        </p:spPr>
        <p:txBody>
          <a:bodyPr lIns="0" tIns="0" rIns="0" bIns="0" anchor="t" anchorCtr="0">
            <a:noAutofit/>
          </a:bodyPr>
          <a:lstStyle>
            <a:lvl1pPr algn="l">
              <a:lnSpc>
                <a:spcPct val="80000"/>
              </a:lnSpc>
              <a:defRPr sz="4200" b="0" i="0">
                <a:solidFill>
                  <a:schemeClr val="bg1"/>
                </a:solidFill>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cxnSp>
        <p:nvCxnSpPr>
          <p:cNvPr id="2" name="Straight Connector 1">
            <a:extLst>
              <a:ext uri="{FF2B5EF4-FFF2-40B4-BE49-F238E27FC236}">
                <a16:creationId xmlns:a16="http://schemas.microsoft.com/office/drawing/2014/main" id="{40E9AD5A-47E1-7DDD-0E5D-A71243870943}"/>
              </a:ext>
            </a:extLst>
          </p:cNvPr>
          <p:cNvCxnSpPr>
            <a:cxnSpLocks/>
          </p:cNvCxnSpPr>
          <p:nvPr userDrawn="1"/>
        </p:nvCxnSpPr>
        <p:spPr>
          <a:xfrm>
            <a:off x="685799" y="1828800"/>
            <a:ext cx="10817352"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pic>
        <p:nvPicPr>
          <p:cNvPr id="3" name="Picture 2">
            <a:extLst>
              <a:ext uri="{FF2B5EF4-FFF2-40B4-BE49-F238E27FC236}">
                <a16:creationId xmlns:a16="http://schemas.microsoft.com/office/drawing/2014/main" id="{FC03AF8E-F0DF-A8DC-2AE8-1BA45B99C445}"/>
              </a:ext>
            </a:extLst>
          </p:cNvPr>
          <p:cNvPicPr>
            <a:picLocks noChangeAspect="1"/>
          </p:cNvPicPr>
          <p:nvPr userDrawn="1"/>
        </p:nvPicPr>
        <p:blipFill>
          <a:blip r:embed="rId2"/>
          <a:srcRect/>
          <a:stretch/>
        </p:blipFill>
        <p:spPr>
          <a:xfrm>
            <a:off x="685799" y="5959886"/>
            <a:ext cx="1672003" cy="501601"/>
          </a:xfrm>
          <a:prstGeom prst="rect">
            <a:avLst/>
          </a:prstGeom>
        </p:spPr>
      </p:pic>
    </p:spTree>
    <p:extLst>
      <p:ext uri="{BB962C8B-B14F-4D97-AF65-F5344CB8AC3E}">
        <p14:creationId xmlns:p14="http://schemas.microsoft.com/office/powerpoint/2010/main" val="17224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Colum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799" y="1645920"/>
            <a:ext cx="10817351"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a:extLst>
              <a:ext uri="{FF2B5EF4-FFF2-40B4-BE49-F238E27FC236}">
                <a16:creationId xmlns:a16="http://schemas.microsoft.com/office/drawing/2014/main" id="{6DD25DBA-67A9-53CF-92CC-424740C2FE1E}"/>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tx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tx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E5186E2-D30B-2EA9-AA2A-33DC40B21CBE}"/>
              </a:ext>
            </a:extLst>
          </p:cNvPr>
          <p:cNvPicPr>
            <a:picLocks noChangeAspect="1"/>
          </p:cNvPicPr>
          <p:nvPr userDrawn="1"/>
        </p:nvPicPr>
        <p:blipFill>
          <a:blip r:embed="rId2"/>
          <a:srcRect/>
          <a:stretch/>
        </p:blipFill>
        <p:spPr>
          <a:xfrm>
            <a:off x="685799" y="5936479"/>
            <a:ext cx="1828056" cy="548417"/>
          </a:xfrm>
          <a:prstGeom prst="rect">
            <a:avLst/>
          </a:prstGeom>
        </p:spPr>
      </p:pic>
    </p:spTree>
    <p:extLst>
      <p:ext uri="{BB962C8B-B14F-4D97-AF65-F5344CB8AC3E}">
        <p14:creationId xmlns:p14="http://schemas.microsoft.com/office/powerpoint/2010/main" val="181142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Column_Text_Photo_1">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DFF1841B-C215-64F5-C1E0-0CB712D97F5B}"/>
              </a:ext>
            </a:extLst>
          </p:cNvPr>
          <p:cNvSpPr>
            <a:spLocks noGrp="1"/>
          </p:cNvSpPr>
          <p:nvPr>
            <p:ph type="pic" idx="10"/>
          </p:nvPr>
        </p:nvSpPr>
        <p:spPr>
          <a:xfrm>
            <a:off x="0" y="4572000"/>
            <a:ext cx="12192000" cy="2286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a:extLst>
              <a:ext uri="{FF2B5EF4-FFF2-40B4-BE49-F238E27FC236}">
                <a16:creationId xmlns:a16="http://schemas.microsoft.com/office/drawing/2014/main" id="{624F6F08-E440-0CDE-9750-E2C1B111BD9E}"/>
              </a:ext>
            </a:extLst>
          </p:cNvPr>
          <p:cNvSpPr>
            <a:spLocks noGrp="1"/>
          </p:cNvSpPr>
          <p:nvPr>
            <p:ph type="title"/>
          </p:nvPr>
        </p:nvSpPr>
        <p:spPr>
          <a:xfrm>
            <a:off x="685800" y="457200"/>
            <a:ext cx="10817350" cy="1097280"/>
          </a:xfrm>
          <a:prstGeom prst="rect">
            <a:avLst/>
          </a:prstGeom>
        </p:spPr>
        <p:txBody>
          <a:bodyPr lIns="0" tIns="0" rIns="0" bIns="0"/>
          <a:lstStyle>
            <a:lvl1pPr>
              <a:defRPr sz="3200" b="0" i="0">
                <a:solidFill>
                  <a:schemeClr val="tx1"/>
                </a:solidFill>
                <a:latin typeface="Times New Roman" panose="02020603050405020304" pitchFamily="18" charset="0"/>
                <a:ea typeface="EB Garamond Medium" pitchFamily="2" charset="0"/>
                <a:cs typeface="Times New Roman" panose="02020603050405020304" pitchFamily="18"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F8CE8B0-4A0B-299C-12BC-FE36B1260185}"/>
              </a:ext>
            </a:extLst>
          </p:cNvPr>
          <p:cNvSpPr>
            <a:spLocks noGrp="1"/>
          </p:cNvSpPr>
          <p:nvPr>
            <p:ph idx="1"/>
          </p:nvPr>
        </p:nvSpPr>
        <p:spPr>
          <a:xfrm>
            <a:off x="685799" y="1645920"/>
            <a:ext cx="10817351" cy="24688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a:extLst>
              <a:ext uri="{FF2B5EF4-FFF2-40B4-BE49-F238E27FC236}">
                <a16:creationId xmlns:a16="http://schemas.microsoft.com/office/drawing/2014/main" id="{CBEC8D72-77B3-6301-F60F-F2BA069E17BA}"/>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bg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E5C357C-7B45-9165-5570-4B98801DCCCA}"/>
              </a:ext>
            </a:extLst>
          </p:cNvPr>
          <p:cNvPicPr>
            <a:picLocks noChangeAspect="1"/>
          </p:cNvPicPr>
          <p:nvPr userDrawn="1"/>
        </p:nvPicPr>
        <p:blipFill>
          <a:blip r:embed="rId2"/>
          <a:srcRect/>
          <a:stretch/>
        </p:blipFill>
        <p:spPr>
          <a:xfrm>
            <a:off x="685799" y="5936479"/>
            <a:ext cx="1828056" cy="548417"/>
          </a:xfrm>
          <a:prstGeom prst="rect">
            <a:avLst/>
          </a:prstGeom>
        </p:spPr>
      </p:pic>
    </p:spTree>
    <p:extLst>
      <p:ext uri="{BB962C8B-B14F-4D97-AF65-F5344CB8AC3E}">
        <p14:creationId xmlns:p14="http://schemas.microsoft.com/office/powerpoint/2010/main" val="920503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Column_Text_Photo_2">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3AB5F461-E3B2-E248-74D0-2075C088D131}"/>
              </a:ext>
            </a:extLst>
          </p:cNvPr>
          <p:cNvSpPr>
            <a:spLocks noGrp="1"/>
          </p:cNvSpPr>
          <p:nvPr>
            <p:ph type="pic" idx="10"/>
          </p:nvPr>
        </p:nvSpPr>
        <p:spPr>
          <a:xfrm>
            <a:off x="6096000" y="0"/>
            <a:ext cx="6096000" cy="6858000"/>
          </a:xfrm>
          <a:prstGeom prst="rect">
            <a:avLst/>
          </a:prstGeom>
          <a:pattFill prst="lgCheck">
            <a:fgClr>
              <a:schemeClr val="bg1">
                <a:lumMod val="95000"/>
              </a:schemeClr>
            </a:fgClr>
            <a:bgClr>
              <a:schemeClr val="bg1">
                <a:lumMod val="75000"/>
              </a:schemeClr>
            </a:bgClr>
          </a:patt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Content Placeholder 2">
            <a:extLst>
              <a:ext uri="{FF2B5EF4-FFF2-40B4-BE49-F238E27FC236}">
                <a16:creationId xmlns:a16="http://schemas.microsoft.com/office/drawing/2014/main" id="{5DCE47B4-C8FC-9A40-EFC0-D1E5454546CE}"/>
              </a:ext>
            </a:extLst>
          </p:cNvPr>
          <p:cNvSpPr>
            <a:spLocks noGrp="1"/>
          </p:cNvSpPr>
          <p:nvPr>
            <p:ph idx="1"/>
          </p:nvPr>
        </p:nvSpPr>
        <p:spPr>
          <a:xfrm>
            <a:off x="684276" y="1645920"/>
            <a:ext cx="4727448" cy="3840480"/>
          </a:xfrm>
          <a:prstGeom prst="rect">
            <a:avLst/>
          </a:prstGeom>
        </p:spPr>
        <p:txBody>
          <a:bodyPr wrap="square" lIns="0" tIns="0" rIns="0" bIns="0">
            <a:noAutofit/>
          </a:bodyPr>
          <a:lstStyle>
            <a:lvl1pPr marL="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a:lvl2pPr marL="4572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2pPr>
            <a:lvl3pPr marL="9144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3pPr>
            <a:lvl4pPr marL="13716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4pPr>
            <a:lvl5pPr marL="1828800" indent="0" algn="l" rtl="0">
              <a:lnSpc>
                <a:spcPct val="100000"/>
              </a:lnSpc>
              <a:buFontTx/>
              <a:buNone/>
              <a:defRPr sz="2200" b="0" i="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F4A0A48A-809C-A408-BD6E-32E86E5895EA}"/>
              </a:ext>
            </a:extLst>
          </p:cNvPr>
          <p:cNvSpPr>
            <a:spLocks noGrp="1"/>
          </p:cNvSpPr>
          <p:nvPr>
            <p:ph type="title"/>
          </p:nvPr>
        </p:nvSpPr>
        <p:spPr>
          <a:xfrm>
            <a:off x="685799" y="457200"/>
            <a:ext cx="4727448" cy="1097280"/>
          </a:xfrm>
          <a:prstGeom prst="rect">
            <a:avLst/>
          </a:prstGeom>
        </p:spPr>
        <p:txBody>
          <a:bodyPr lIns="0" tIns="0" rIns="0" bIns="0"/>
          <a:lstStyle>
            <a:lvl1pPr>
              <a:defRPr sz="3200" b="0" i="0">
                <a:solidFill>
                  <a:schemeClr val="tx1"/>
                </a:solidFill>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6" name="TextBox 5">
            <a:extLst>
              <a:ext uri="{FF2B5EF4-FFF2-40B4-BE49-F238E27FC236}">
                <a16:creationId xmlns:a16="http://schemas.microsoft.com/office/drawing/2014/main" id="{1F0A5DB7-4307-7ACE-702F-EC81F31F8DE4}"/>
              </a:ext>
            </a:extLst>
          </p:cNvPr>
          <p:cNvSpPr txBox="1"/>
          <p:nvPr userDrawn="1"/>
        </p:nvSpPr>
        <p:spPr>
          <a:xfrm>
            <a:off x="11161642" y="5943600"/>
            <a:ext cx="341509" cy="169277"/>
          </a:xfrm>
          <a:prstGeom prst="rect">
            <a:avLst/>
          </a:prstGeom>
          <a:noFill/>
        </p:spPr>
        <p:txBody>
          <a:bodyPr wrap="square" lIns="0" tIns="0" rIns="0" bIns="0" rtlCol="0">
            <a:spAutoFit/>
          </a:bodyPr>
          <a:lstStyle/>
          <a:p>
            <a:pPr algn="r"/>
            <a:fld id="{3C9430C2-E571-344E-980C-A5760514F2A6}" type="slidenum">
              <a:rPr lang="en-US" sz="1100" b="0" i="0" smtClean="0">
                <a:solidFill>
                  <a:schemeClr val="bg1"/>
                </a:solidFill>
                <a:latin typeface="Times New Roman" panose="02020603050405020304" pitchFamily="18" charset="0"/>
                <a:ea typeface="Open Sans" panose="020B0606030504020204" pitchFamily="34" charset="0"/>
                <a:cs typeface="Times New Roman" panose="02020603050405020304" pitchFamily="18" charset="0"/>
              </a:rPr>
              <a:t>‹#›</a:t>
            </a:fld>
            <a:endParaRPr lang="en-US" sz="1100" b="0" i="0" dirty="0">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0C25A1D8-EC38-B64C-0DAB-097D396F9456}"/>
              </a:ext>
            </a:extLst>
          </p:cNvPr>
          <p:cNvPicPr>
            <a:picLocks noChangeAspect="1"/>
          </p:cNvPicPr>
          <p:nvPr userDrawn="1"/>
        </p:nvPicPr>
        <p:blipFill>
          <a:blip r:embed="rId2"/>
          <a:srcRect/>
          <a:stretch/>
        </p:blipFill>
        <p:spPr>
          <a:xfrm>
            <a:off x="684276" y="5936479"/>
            <a:ext cx="1828056" cy="548417"/>
          </a:xfrm>
          <a:prstGeom prst="rect">
            <a:avLst/>
          </a:prstGeom>
        </p:spPr>
      </p:pic>
    </p:spTree>
    <p:extLst>
      <p:ext uri="{BB962C8B-B14F-4D97-AF65-F5344CB8AC3E}">
        <p14:creationId xmlns:p14="http://schemas.microsoft.com/office/powerpoint/2010/main" val="2849839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615684"/>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78" r:id="rId3"/>
    <p:sldLayoutId id="2147483676" r:id="rId4"/>
    <p:sldLayoutId id="2147483664" r:id="rId5"/>
    <p:sldLayoutId id="2147483675" r:id="rId6"/>
    <p:sldLayoutId id="2147483650" r:id="rId7"/>
    <p:sldLayoutId id="2147483669" r:id="rId8"/>
    <p:sldLayoutId id="2147483654" r:id="rId9"/>
    <p:sldLayoutId id="2147483668" r:id="rId10"/>
    <p:sldLayoutId id="2147483670" r:id="rId11"/>
    <p:sldLayoutId id="2147483671" r:id="rId12"/>
    <p:sldLayoutId id="2147483672" r:id="rId13"/>
    <p:sldLayoutId id="2147483673" r:id="rId14"/>
    <p:sldLayoutId id="2147483667" r:id="rId15"/>
    <p:sldLayoutId id="2147483674" r:id="rId16"/>
  </p:sldLayoutIdLst>
  <p:hf hdr="0"/>
  <p:txStyles>
    <p:titleStyle>
      <a:lvl1pPr algn="l" defTabSz="914400" rtl="0" eaLnBrk="1" latinLnBrk="0" hangingPunct="1">
        <a:lnSpc>
          <a:spcPct val="90000"/>
        </a:lnSpc>
        <a:spcBef>
          <a:spcPct val="0"/>
        </a:spcBef>
        <a:buNone/>
        <a:defRPr sz="3200" b="0" i="0" kern="1200">
          <a:solidFill>
            <a:schemeClr val="tx1"/>
          </a:solidFill>
          <a:latin typeface="Times New Roman" panose="02020603050405020304" pitchFamily="18" charset="0"/>
          <a:ea typeface="Open Sans" panose="020B0606030504020204" pitchFamily="34" charset="0"/>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usccb.org/committees/church-latin-america/aplicaciones-de-ayud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7515027-AAA5-FA67-6AFF-35E09FD86776}"/>
              </a:ext>
            </a:extLst>
          </p:cNvPr>
          <p:cNvSpPr>
            <a:spLocks noGrp="1"/>
          </p:cNvSpPr>
          <p:nvPr>
            <p:ph idx="1"/>
          </p:nvPr>
        </p:nvSpPr>
        <p:spPr>
          <a:xfrm>
            <a:off x="685799" y="864158"/>
            <a:ext cx="10817351" cy="4622242"/>
          </a:xfrm>
        </p:spPr>
        <p:txBody>
          <a:bodyPr/>
          <a:lstStyle/>
          <a:p>
            <a:pPr lvl="0"/>
            <a:r>
              <a:rPr lang="en-US" sz="2000" dirty="0"/>
              <a:t>1. Open the following link:</a:t>
            </a:r>
          </a:p>
          <a:p>
            <a:r>
              <a:rPr lang="en-US" sz="2000" u="sng" dirty="0">
                <a:hlinkClick r:id="rId2"/>
              </a:rPr>
              <a:t>https://www.usccb.org/committees/church-latin-america/aplicaciones-de-ayuda</a:t>
            </a:r>
            <a:endParaRPr lang="en-US" sz="2000" dirty="0"/>
          </a:p>
          <a:p>
            <a:r>
              <a:rPr lang="en-US" dirty="0"/>
              <a:t> </a:t>
            </a:r>
          </a:p>
          <a:p>
            <a:endParaRPr lang="en-US" dirty="0"/>
          </a:p>
        </p:txBody>
      </p:sp>
    </p:spTree>
    <p:extLst>
      <p:ext uri="{BB962C8B-B14F-4D97-AF65-F5344CB8AC3E}">
        <p14:creationId xmlns:p14="http://schemas.microsoft.com/office/powerpoint/2010/main" val="32739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10773-B8B6-2DE9-D9C4-E0400E4E4945}"/>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AAA1A2D2-A4AD-E0E9-F559-5CF7AD1CFA75}"/>
              </a:ext>
            </a:extLst>
          </p:cNvPr>
          <p:cNvSpPr>
            <a:spLocks noGrp="1"/>
          </p:cNvSpPr>
          <p:nvPr>
            <p:ph idx="1"/>
          </p:nvPr>
        </p:nvSpPr>
        <p:spPr>
          <a:xfrm>
            <a:off x="581024" y="391887"/>
            <a:ext cx="10817351" cy="4703988"/>
          </a:xfrm>
        </p:spPr>
        <p:txBody>
          <a:bodyPr/>
          <a:lstStyle/>
          <a:p>
            <a:r>
              <a:rPr lang="en-US" sz="2000" dirty="0"/>
              <a:t>2. Due to the migration of the portal for applications, everyone will need to create a new account when applying for the first time on the new portal. Click on the 'Create Account' button at the bottom right </a:t>
            </a:r>
            <a:endParaRPr lang="en-US" altLang="en-US" sz="2000" dirty="0">
              <a:latin typeface="Arial" panose="020B0604020202020204" pitchFamily="34" charset="0"/>
            </a:endParaRPr>
          </a:p>
          <a:p>
            <a:pPr lvl="0"/>
            <a:endParaRPr lang="en-US" dirty="0"/>
          </a:p>
        </p:txBody>
      </p:sp>
      <p:sp>
        <p:nvSpPr>
          <p:cNvPr id="7" name="Rectangle 6">
            <a:extLst>
              <a:ext uri="{FF2B5EF4-FFF2-40B4-BE49-F238E27FC236}">
                <a16:creationId xmlns:a16="http://schemas.microsoft.com/office/drawing/2014/main" id="{60F4A167-FE84-C8EA-1E27-205FDCEF70FF}"/>
              </a:ext>
            </a:extLst>
          </p:cNvPr>
          <p:cNvSpPr>
            <a:spLocks noChangeArrowheads="1"/>
          </p:cNvSpPr>
          <p:nvPr/>
        </p:nvSpPr>
        <p:spPr bwMode="auto">
          <a:xfrm>
            <a:off x="0" y="4610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 name="Picture 1" descr="A screenshot of a computer">
            <a:extLst>
              <a:ext uri="{FF2B5EF4-FFF2-40B4-BE49-F238E27FC236}">
                <a16:creationId xmlns:a16="http://schemas.microsoft.com/office/drawing/2014/main" id="{B086396C-7827-28A8-3367-CCCBE5AB45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479" y="1089988"/>
            <a:ext cx="8598381" cy="4703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004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13BBB-1BC9-0B95-3969-6EA8565DBE0B}"/>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84BC9AE4-E79A-FA32-4879-E3956AB95C00}"/>
              </a:ext>
            </a:extLst>
          </p:cNvPr>
          <p:cNvSpPr>
            <a:spLocks noGrp="1"/>
          </p:cNvSpPr>
          <p:nvPr>
            <p:ph idx="1"/>
          </p:nvPr>
        </p:nvSpPr>
        <p:spPr>
          <a:xfrm>
            <a:off x="685799" y="301451"/>
            <a:ext cx="10817351" cy="5184949"/>
          </a:xfrm>
        </p:spPr>
        <p:txBody>
          <a:bodyPr/>
          <a:lstStyle/>
          <a:p>
            <a:pPr lvl="0"/>
            <a:r>
              <a:rPr lang="es-419" sz="2000" dirty="0"/>
              <a:t>3. </a:t>
            </a:r>
            <a:r>
              <a:rPr lang="en-US" sz="2000" dirty="0"/>
              <a:t>This will take you to the next page. Click on 'Continue with Email' and enter your email address.</a:t>
            </a:r>
          </a:p>
        </p:txBody>
      </p:sp>
      <p:pic>
        <p:nvPicPr>
          <p:cNvPr id="2" name="Picture 1" descr="A screenshot of a sign up box&#10;&#10;AI-generated content may be incorrect.">
            <a:extLst>
              <a:ext uri="{FF2B5EF4-FFF2-40B4-BE49-F238E27FC236}">
                <a16:creationId xmlns:a16="http://schemas.microsoft.com/office/drawing/2014/main" id="{A1D16309-EE74-CC50-D043-4E956640A6D1}"/>
              </a:ext>
            </a:extLst>
          </p:cNvPr>
          <p:cNvPicPr>
            <a:picLocks noChangeAspect="1"/>
          </p:cNvPicPr>
          <p:nvPr/>
        </p:nvPicPr>
        <p:blipFill>
          <a:blip r:embed="rId2"/>
          <a:stretch>
            <a:fillRect/>
          </a:stretch>
        </p:blipFill>
        <p:spPr>
          <a:xfrm>
            <a:off x="2857702" y="1165609"/>
            <a:ext cx="4686979" cy="4921183"/>
          </a:xfrm>
          <a:prstGeom prst="rect">
            <a:avLst/>
          </a:prstGeom>
        </p:spPr>
      </p:pic>
    </p:spTree>
    <p:extLst>
      <p:ext uri="{BB962C8B-B14F-4D97-AF65-F5344CB8AC3E}">
        <p14:creationId xmlns:p14="http://schemas.microsoft.com/office/powerpoint/2010/main" val="994530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F6F5D-07CD-6489-A7D2-E200CE40DF7F}"/>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D6AE46A-A0EC-589B-B86F-1E843AB65420}"/>
              </a:ext>
            </a:extLst>
          </p:cNvPr>
          <p:cNvSpPr>
            <a:spLocks noGrp="1"/>
          </p:cNvSpPr>
          <p:nvPr>
            <p:ph idx="1"/>
          </p:nvPr>
        </p:nvSpPr>
        <p:spPr>
          <a:xfrm>
            <a:off x="685799" y="351692"/>
            <a:ext cx="10817351" cy="5134708"/>
          </a:xfrm>
        </p:spPr>
        <p:txBody>
          <a:bodyPr/>
          <a:lstStyle/>
          <a:p>
            <a:r>
              <a:rPr lang="en-US" sz="2000" dirty="0"/>
              <a:t> 4. After entering your email, this webpage will appear. Click on 'Send confirmation code.</a:t>
            </a:r>
            <a:endParaRPr lang="en-US" dirty="0"/>
          </a:p>
          <a:p>
            <a:endParaRPr lang="en-US" dirty="0"/>
          </a:p>
        </p:txBody>
      </p:sp>
      <p:pic>
        <p:nvPicPr>
          <p:cNvPr id="2" name="Picture 1" descr="A screenshot of a sign up form&#10;&#10;AI-generated content may be incorrect.">
            <a:extLst>
              <a:ext uri="{FF2B5EF4-FFF2-40B4-BE49-F238E27FC236}">
                <a16:creationId xmlns:a16="http://schemas.microsoft.com/office/drawing/2014/main" id="{1D003D69-9BE7-11A6-6D55-2818DE8C753F}"/>
              </a:ext>
            </a:extLst>
          </p:cNvPr>
          <p:cNvPicPr>
            <a:picLocks noChangeAspect="1"/>
          </p:cNvPicPr>
          <p:nvPr/>
        </p:nvPicPr>
        <p:blipFill>
          <a:blip r:embed="rId2"/>
          <a:stretch>
            <a:fillRect/>
          </a:stretch>
        </p:blipFill>
        <p:spPr>
          <a:xfrm>
            <a:off x="3657600" y="1036393"/>
            <a:ext cx="3537019" cy="5267901"/>
          </a:xfrm>
          <a:prstGeom prst="rect">
            <a:avLst/>
          </a:prstGeom>
        </p:spPr>
      </p:pic>
    </p:spTree>
    <p:extLst>
      <p:ext uri="{BB962C8B-B14F-4D97-AF65-F5344CB8AC3E}">
        <p14:creationId xmlns:p14="http://schemas.microsoft.com/office/powerpoint/2010/main" val="2345894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1A306-F486-615C-42EB-DF1D80BFE14A}"/>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AAE2D71B-DE9D-4E37-6B59-424EE13A8CF8}"/>
              </a:ext>
            </a:extLst>
          </p:cNvPr>
          <p:cNvSpPr>
            <a:spLocks noGrp="1"/>
          </p:cNvSpPr>
          <p:nvPr>
            <p:ph idx="1"/>
          </p:nvPr>
        </p:nvSpPr>
        <p:spPr>
          <a:xfrm>
            <a:off x="685799" y="351692"/>
            <a:ext cx="10817351" cy="5134708"/>
          </a:xfrm>
        </p:spPr>
        <p:txBody>
          <a:bodyPr/>
          <a:lstStyle/>
          <a:p>
            <a:pPr lvl="0"/>
            <a:r>
              <a:rPr lang="es-419" sz="2000" dirty="0"/>
              <a:t>5. </a:t>
            </a:r>
            <a:r>
              <a:rPr lang="en-US" sz="2000" dirty="0"/>
              <a:t>You will receive an email at the address you entered in step 4. Copy this number and enter it into the 'Confirm Code' field, then click the 'Confirm' button.</a:t>
            </a:r>
          </a:p>
        </p:txBody>
      </p:sp>
      <p:pic>
        <p:nvPicPr>
          <p:cNvPr id="2" name="Picture 1" descr="A screenshot of a email form&#10;&#10;AI-generated content may be incorrect.">
            <a:extLst>
              <a:ext uri="{FF2B5EF4-FFF2-40B4-BE49-F238E27FC236}">
                <a16:creationId xmlns:a16="http://schemas.microsoft.com/office/drawing/2014/main" id="{9FE61029-0882-38B4-17A6-126A19E66C05}"/>
              </a:ext>
            </a:extLst>
          </p:cNvPr>
          <p:cNvPicPr>
            <a:picLocks noChangeAspect="1"/>
          </p:cNvPicPr>
          <p:nvPr/>
        </p:nvPicPr>
        <p:blipFill>
          <a:blip r:embed="rId2"/>
          <a:stretch>
            <a:fillRect/>
          </a:stretch>
        </p:blipFill>
        <p:spPr>
          <a:xfrm>
            <a:off x="4139921" y="1060880"/>
            <a:ext cx="3050553" cy="5339920"/>
          </a:xfrm>
          <a:prstGeom prst="rect">
            <a:avLst/>
          </a:prstGeom>
        </p:spPr>
      </p:pic>
    </p:spTree>
    <p:extLst>
      <p:ext uri="{BB962C8B-B14F-4D97-AF65-F5344CB8AC3E}">
        <p14:creationId xmlns:p14="http://schemas.microsoft.com/office/powerpoint/2010/main" val="3734162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8653E-1993-2BB6-ED1B-4B89BF7C9233}"/>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5B99F60-C190-BFF9-6C4E-FAE12B84A1B1}"/>
              </a:ext>
            </a:extLst>
          </p:cNvPr>
          <p:cNvSpPr>
            <a:spLocks noGrp="1"/>
          </p:cNvSpPr>
          <p:nvPr>
            <p:ph idx="1"/>
          </p:nvPr>
        </p:nvSpPr>
        <p:spPr>
          <a:xfrm>
            <a:off x="826476" y="391886"/>
            <a:ext cx="10817351" cy="5064369"/>
          </a:xfrm>
        </p:spPr>
        <p:txBody>
          <a:bodyPr/>
          <a:lstStyle/>
          <a:p>
            <a:r>
              <a:rPr lang="en-US" sz="2000" dirty="0"/>
              <a:t>6. Enter a new password in the section labeled ‘Password’ and retype it in the ‘Confirm Password’ section. Then enter your first name in ‘First name’ and your last name in ‘Last name.’ Finally, press the ‘Sign up’ button</a:t>
            </a:r>
            <a:endParaRPr lang="en-US" sz="2000" b="1" dirty="0"/>
          </a:p>
        </p:txBody>
      </p:sp>
      <p:pic>
        <p:nvPicPr>
          <p:cNvPr id="7" name="Picture 6">
            <a:extLst>
              <a:ext uri="{FF2B5EF4-FFF2-40B4-BE49-F238E27FC236}">
                <a16:creationId xmlns:a16="http://schemas.microsoft.com/office/drawing/2014/main" id="{E93F6D89-04C6-7929-FB84-F7FDF9377860}"/>
              </a:ext>
            </a:extLst>
          </p:cNvPr>
          <p:cNvPicPr>
            <a:picLocks noChangeAspect="1"/>
          </p:cNvPicPr>
          <p:nvPr/>
        </p:nvPicPr>
        <p:blipFill>
          <a:blip r:embed="rId2"/>
          <a:stretch>
            <a:fillRect/>
          </a:stretch>
        </p:blipFill>
        <p:spPr>
          <a:xfrm>
            <a:off x="4369594" y="1567542"/>
            <a:ext cx="2663598" cy="5290457"/>
          </a:xfrm>
          <a:prstGeom prst="rect">
            <a:avLst/>
          </a:prstGeom>
        </p:spPr>
      </p:pic>
    </p:spTree>
    <p:extLst>
      <p:ext uri="{BB962C8B-B14F-4D97-AF65-F5344CB8AC3E}">
        <p14:creationId xmlns:p14="http://schemas.microsoft.com/office/powerpoint/2010/main" val="23352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34E97D-C88A-5A7A-F739-99FE7579C032}"/>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1EA07BF-3763-AEE3-0CA7-0E387E29DBCF}"/>
              </a:ext>
            </a:extLst>
          </p:cNvPr>
          <p:cNvSpPr>
            <a:spLocks noGrp="1"/>
          </p:cNvSpPr>
          <p:nvPr>
            <p:ph idx="1"/>
          </p:nvPr>
        </p:nvSpPr>
        <p:spPr>
          <a:xfrm>
            <a:off x="826476" y="391886"/>
            <a:ext cx="10817351" cy="5064369"/>
          </a:xfrm>
        </p:spPr>
        <p:txBody>
          <a:bodyPr/>
          <a:lstStyle/>
          <a:p>
            <a:r>
              <a:rPr lang="en-US" sz="2000" dirty="0"/>
              <a:t>7. When you arrive at this page, click on ‘Start a new application,’ because all previous applications were deleted from the website during the portal migration.</a:t>
            </a:r>
          </a:p>
        </p:txBody>
      </p:sp>
      <p:pic>
        <p:nvPicPr>
          <p:cNvPr id="3" name="Picture 2">
            <a:extLst>
              <a:ext uri="{FF2B5EF4-FFF2-40B4-BE49-F238E27FC236}">
                <a16:creationId xmlns:a16="http://schemas.microsoft.com/office/drawing/2014/main" id="{0E54151F-AFAB-192E-A437-CEF4B20D16FF}"/>
              </a:ext>
            </a:extLst>
          </p:cNvPr>
          <p:cNvPicPr>
            <a:picLocks noChangeAspect="1"/>
          </p:cNvPicPr>
          <p:nvPr/>
        </p:nvPicPr>
        <p:blipFill>
          <a:blip r:embed="rId2"/>
          <a:stretch>
            <a:fillRect/>
          </a:stretch>
        </p:blipFill>
        <p:spPr>
          <a:xfrm>
            <a:off x="2036149" y="1788607"/>
            <a:ext cx="8384881" cy="3667648"/>
          </a:xfrm>
          <a:prstGeom prst="rect">
            <a:avLst/>
          </a:prstGeom>
        </p:spPr>
      </p:pic>
    </p:spTree>
    <p:extLst>
      <p:ext uri="{BB962C8B-B14F-4D97-AF65-F5344CB8AC3E}">
        <p14:creationId xmlns:p14="http://schemas.microsoft.com/office/powerpoint/2010/main" val="3236832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09BCA-5109-E83C-523D-A6BDD35CFFEF}"/>
            </a:ext>
          </a:extLst>
        </p:cNvPr>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D37C0B8-1DC3-583E-8BE5-048693A54DDE}"/>
              </a:ext>
            </a:extLst>
          </p:cNvPr>
          <p:cNvSpPr>
            <a:spLocks noGrp="1"/>
          </p:cNvSpPr>
          <p:nvPr>
            <p:ph idx="1"/>
          </p:nvPr>
        </p:nvSpPr>
        <p:spPr>
          <a:xfrm>
            <a:off x="826476" y="391886"/>
            <a:ext cx="10817351" cy="5064369"/>
          </a:xfrm>
        </p:spPr>
        <p:txBody>
          <a:bodyPr/>
          <a:lstStyle/>
          <a:p>
            <a:r>
              <a:rPr lang="en-US" sz="2000" dirty="0"/>
              <a:t>9. By clicking on ‘Start a New Application,’ the following page will open where you must enter: ‘USCCC – Subcommittee on the Church of Latin America’ and then click the ‘Other’ option. It must appear exactly as shown in the image below. After selecting this option, click the ‘Select an option’ button.</a:t>
            </a:r>
          </a:p>
        </p:txBody>
      </p:sp>
      <p:pic>
        <p:nvPicPr>
          <p:cNvPr id="4" name="Picture 3">
            <a:extLst>
              <a:ext uri="{FF2B5EF4-FFF2-40B4-BE49-F238E27FC236}">
                <a16:creationId xmlns:a16="http://schemas.microsoft.com/office/drawing/2014/main" id="{446982E3-2567-805B-31CA-70C0BA98BA1D}"/>
              </a:ext>
            </a:extLst>
          </p:cNvPr>
          <p:cNvPicPr>
            <a:picLocks noChangeAspect="1"/>
          </p:cNvPicPr>
          <p:nvPr/>
        </p:nvPicPr>
        <p:blipFill>
          <a:blip r:embed="rId2"/>
          <a:stretch>
            <a:fillRect/>
          </a:stretch>
        </p:blipFill>
        <p:spPr>
          <a:xfrm>
            <a:off x="1485257" y="1370567"/>
            <a:ext cx="8628008" cy="4420962"/>
          </a:xfrm>
          <a:prstGeom prst="rect">
            <a:avLst/>
          </a:prstGeom>
        </p:spPr>
      </p:pic>
    </p:spTree>
    <p:extLst>
      <p:ext uri="{BB962C8B-B14F-4D97-AF65-F5344CB8AC3E}">
        <p14:creationId xmlns:p14="http://schemas.microsoft.com/office/powerpoint/2010/main" val="1678639611"/>
      </p:ext>
    </p:extLst>
  </p:cSld>
  <p:clrMapOvr>
    <a:masterClrMapping/>
  </p:clrMapOvr>
</p:sld>
</file>

<file path=ppt/theme/theme1.xml><?xml version="1.0" encoding="utf-8"?>
<a:theme xmlns:a="http://schemas.openxmlformats.org/drawingml/2006/main" name="USCCB Theme">
  <a:themeElements>
    <a:clrScheme name="USCCB">
      <a:dk1>
        <a:srgbClr val="000000"/>
      </a:dk1>
      <a:lt1>
        <a:srgbClr val="FFFFFF"/>
      </a:lt1>
      <a:dk2>
        <a:srgbClr val="00263A"/>
      </a:dk2>
      <a:lt2>
        <a:srgbClr val="FFFFFF"/>
      </a:lt2>
      <a:accent1>
        <a:srgbClr val="007953"/>
      </a:accent1>
      <a:accent2>
        <a:srgbClr val="00263A"/>
      </a:accent2>
      <a:accent3>
        <a:srgbClr val="236192"/>
      </a:accent3>
      <a:accent4>
        <a:srgbClr val="BDD6E6"/>
      </a:accent4>
      <a:accent5>
        <a:srgbClr val="00B2A9"/>
      </a:accent5>
      <a:accent6>
        <a:srgbClr val="C6007E"/>
      </a:accent6>
      <a:hlink>
        <a:srgbClr val="236192"/>
      </a:hlink>
      <a:folHlink>
        <a:srgbClr val="7C2855"/>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999_USCCB_PPT_Template_v1" id="{DEA9EAD5-C2C9-764A-AEE9-2875DB3C28DA}" vid="{6C9E5449-5CF4-C448-B43B-60584F204D29}"/>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USCCB Document" ma:contentTypeID="0x01010039304A8A453AA448B9041CFBB9235175010053CE4D9F918F78459DD947055AD31181" ma:contentTypeVersion="14" ma:contentTypeDescription="Create a new USCCB Document" ma:contentTypeScope="" ma:versionID="326fa92ab102f8c91cd861ab123e4259">
  <xsd:schema xmlns:xsd="http://www.w3.org/2001/XMLSchema" xmlns:xs="http://www.w3.org/2001/XMLSchema" xmlns:p="http://schemas.microsoft.com/office/2006/metadata/properties" xmlns:ns2="827c4ce5-dd9c-44f1-8ead-57b489da1fde" xmlns:ns3="5d7a6931-a986-4545-8162-c38bf7d89f74" targetNamespace="http://schemas.microsoft.com/office/2006/metadata/properties" ma:root="true" ma:fieldsID="0bd70a1b96f207d78e5ae39f06c2386b" ns2:_="" ns3:_="">
    <xsd:import namespace="827c4ce5-dd9c-44f1-8ead-57b489da1fde"/>
    <xsd:import namespace="5d7a6931-a986-4545-8162-c38bf7d89f74"/>
    <xsd:element name="properties">
      <xsd:complexType>
        <xsd:sequence>
          <xsd:element name="documentManagement">
            <xsd:complexType>
              <xsd:all>
                <xsd:element ref="ns2:USCCB_x0020_Department" minOccurs="0"/>
                <xsd:element ref="ns2:SharedWithUsers" minOccurs="0"/>
                <xsd:element ref="ns2:SharingHintHash"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7c4ce5-dd9c-44f1-8ead-57b489da1fde" elementFormDefault="qualified">
    <xsd:import namespace="http://schemas.microsoft.com/office/2006/documentManagement/types"/>
    <xsd:import namespace="http://schemas.microsoft.com/office/infopath/2007/PartnerControls"/>
    <xsd:element name="USCCB_x0020_Department" ma:index="8" nillable="true" ma:displayName="USCCB Department" ma:default="COMM" ma:format="Dropdown" ma:internalName="USCCB_x0020_Department0" ma:readOnly="false">
      <xsd:simpleType>
        <xsd:restriction base="dms:Choice">
          <xsd:enumeration value="CCHD"/>
          <xsd:enumeration value="CCC"/>
          <xsd:enumeration value="CCR"/>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7a6931-a986-4545-8162-c38bf7d89f7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https://staff.usccb.org/dept/comm/_cts/Parent_USCCB/d11d94d7f3e95aecustomXsn.xsn</xsnLocation>
  <cached>True</cached>
  <openByDefault>True</openByDefault>
  <xsnScope>https://staff.usccb.org/dept/comm</xsnScope>
</customXsn>
</file>

<file path=customXml/item3.xml><?xml version="1.0" encoding="utf-8"?>
<p:properties xmlns:p="http://schemas.microsoft.com/office/2006/metadata/properties" xmlns:xsi="http://www.w3.org/2001/XMLSchema-instance" xmlns:pc="http://schemas.microsoft.com/office/infopath/2007/PartnerControls">
  <documentManagement>
    <USCCB_x0020_Department xmlns="827c4ce5-dd9c-44f1-8ead-57b489da1fde"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0763A3-E33C-46E2-B77A-C9CF65D4F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7c4ce5-dd9c-44f1-8ead-57b489da1fde"/>
    <ds:schemaRef ds:uri="5d7a6931-a986-4545-8162-c38bf7d89f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C61D60-9D49-4DFE-AE5B-2CCFCA88616C}">
  <ds:schemaRefs>
    <ds:schemaRef ds:uri="http://schemas.microsoft.com/office/2006/metadata/customXsn"/>
  </ds:schemaRefs>
</ds:datastoreItem>
</file>

<file path=customXml/itemProps3.xml><?xml version="1.0" encoding="utf-8"?>
<ds:datastoreItem xmlns:ds="http://schemas.openxmlformats.org/officeDocument/2006/customXml" ds:itemID="{AC56C374-BE70-4282-9C79-DF9FCECFC6D6}">
  <ds:schemaRefs>
    <ds:schemaRef ds:uri="http://schemas.microsoft.com/office/2006/metadata/properties"/>
    <ds:schemaRef ds:uri="http://schemas.microsoft.com/office/infopath/2007/PartnerControls"/>
    <ds:schemaRef ds:uri="827c4ce5-dd9c-44f1-8ead-57b489da1fde"/>
  </ds:schemaRefs>
</ds:datastoreItem>
</file>

<file path=customXml/itemProps4.xml><?xml version="1.0" encoding="utf-8"?>
<ds:datastoreItem xmlns:ds="http://schemas.openxmlformats.org/officeDocument/2006/customXml" ds:itemID="{4DDAA84A-616C-424E-8BA0-EF01BBC69C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USCCB Theme</Template>
  <TotalTime>3026</TotalTime>
  <Words>289</Words>
  <Application>Microsoft Office PowerPoint</Application>
  <PresentationFormat>Widescreen</PresentationFormat>
  <Paragraphs>10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Open Sans</vt:lpstr>
      <vt:lpstr>Times New Roman</vt:lpstr>
      <vt:lpstr>Trebuchet MS</vt:lpstr>
      <vt:lpstr>USCCB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Jerome Podojil</dc:creator>
  <cp:lastModifiedBy>Juan Giraldo</cp:lastModifiedBy>
  <cp:revision>13</cp:revision>
  <dcterms:created xsi:type="dcterms:W3CDTF">2025-01-08T16:10:13Z</dcterms:created>
  <dcterms:modified xsi:type="dcterms:W3CDTF">2025-07-14T18:47:38Z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0x01010039304A8A453AA448B9041CFBB9235175010053CE4D9F918F78459DD947055AD31181</vt:lpwstr>
  </property>
</Properties>
</file>