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8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s" id="{14003052-5F0F-454A-871C-6C5CB1EB40E8}">
          <p14:sldIdLst>
            <p14:sldId id="258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E5E5E5"/>
    <a:srgbClr val="84B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701"/>
  </p:normalViewPr>
  <p:slideViewPr>
    <p:cSldViewPr snapToGrid="0">
      <p:cViewPr varScale="1">
        <p:scale>
          <a:sx n="105" d="100"/>
          <a:sy n="105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AFEBD0-270B-1B6C-4693-20E08CE5EF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D5187-0C32-D16E-667C-0C8D515CE9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166BE-75B8-4B4A-88D7-3C80DC85E521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DB92D-04B9-4229-F997-60A84E16BB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4E641-740B-6E25-9710-E6CC02D985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AAD11-CB12-1241-B86F-DA09E23D5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1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FEB6-BCE1-C34C-8CBE-B9D4A04029B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1A096-9224-C440-852A-9B1D43006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32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_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14F81E9-87CD-7509-E1A2-B3F19CE42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011680"/>
            <a:ext cx="10817351" cy="2286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4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03F48E-3E66-DFC8-CD8A-0A53235BD8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5799" y="5936479"/>
            <a:ext cx="1828056" cy="54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177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Column_Text_Phot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3AB5F461-E3B2-E248-74D0-2075C088D131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>
                <a:lumMod val="75000"/>
              </a:schemeClr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CE47B4-C8FC-9A40-EFC0-D1E545454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76" y="1645920"/>
            <a:ext cx="5212080" cy="3840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4A0A48A-809C-A408-BD6E-32E86E589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457200"/>
            <a:ext cx="5210557" cy="10972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A5DB7-4307-7ACE-702F-EC81F31F8DE4}"/>
              </a:ext>
            </a:extLst>
          </p:cNvPr>
          <p:cNvSpPr txBox="1"/>
          <p:nvPr userDrawn="1"/>
        </p:nvSpPr>
        <p:spPr>
          <a:xfrm>
            <a:off x="11161642" y="5943600"/>
            <a:ext cx="34150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3C9430C2-E571-344E-980C-A5760514F2A6}" type="slidenum">
              <a:rPr lang="en-US" sz="1100" b="0" i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‹#›</a:t>
            </a:fld>
            <a:endParaRPr lang="en-US" sz="1100" b="0" i="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3BB06EF-DC34-1F47-A4E3-DB68C7E1FB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7991" y="5936479"/>
            <a:ext cx="326003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95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F6F08-E440-0CDE-9750-E2C1B111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10817350" cy="10972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 panose="02020603050405020304" pitchFamily="18" charset="0"/>
                <a:ea typeface="EB Garamond Medium" pitchFamily="2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CE8B0-4A0B-299C-12BC-FE36B126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45920"/>
            <a:ext cx="5212080" cy="3840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D25DBA-67A9-53CF-92CC-424740C2FE1E}"/>
              </a:ext>
            </a:extLst>
          </p:cNvPr>
          <p:cNvSpPr txBox="1"/>
          <p:nvPr userDrawn="1"/>
        </p:nvSpPr>
        <p:spPr>
          <a:xfrm>
            <a:off x="11161642" y="5943600"/>
            <a:ext cx="34150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3C9430C2-E571-344E-980C-A5760514F2A6}" type="slidenum">
              <a:rPr lang="en-US" sz="1100" b="0" i="0" smtClean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‹#›</a:t>
            </a:fld>
            <a:endParaRPr lang="en-US" sz="1100" b="0" i="0" dirty="0">
              <a:solidFill>
                <a:schemeClr val="tx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3AFD29-78C9-39DA-C21D-B91B38A637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4122" y="1646971"/>
            <a:ext cx="5212080" cy="3840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5A0046-4468-41C0-B577-82279DCE0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5800" y="5936479"/>
            <a:ext cx="182805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88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_Text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F6F08-E440-0CDE-9750-E2C1B111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10817350" cy="10972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 panose="02020603050405020304" pitchFamily="18" charset="0"/>
                <a:ea typeface="EB Garamond Medium" pitchFamily="2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CE8B0-4A0B-299C-12BC-FE36B126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45920"/>
            <a:ext cx="5212080" cy="24688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3AFD29-78C9-39DA-C21D-B91B38A637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4122" y="1646971"/>
            <a:ext cx="5212080" cy="24688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F0EE06EA-E936-03F5-CCA8-21F0ECBFE1B4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4572000"/>
            <a:ext cx="12192000" cy="2286000"/>
          </a:xfrm>
          <a:prstGeom prst="rect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>
                <a:lumMod val="75000"/>
              </a:schemeClr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1CCCD3-C75C-8574-6D7D-7F50B4B94EC6}"/>
              </a:ext>
            </a:extLst>
          </p:cNvPr>
          <p:cNvSpPr txBox="1"/>
          <p:nvPr userDrawn="1"/>
        </p:nvSpPr>
        <p:spPr>
          <a:xfrm>
            <a:off x="11161642" y="5943600"/>
            <a:ext cx="34150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3C9430C2-E571-344E-980C-A5760514F2A6}" type="slidenum">
              <a:rPr lang="en-US" sz="1100" b="0" i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‹#›</a:t>
            </a:fld>
            <a:endParaRPr lang="en-US" sz="1100" b="0" i="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82BCDA1-190F-800C-C21F-7E38FC9629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869" y="5959886"/>
            <a:ext cx="2981739" cy="50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36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2C00BB-A928-C138-533E-3B3FFB4BC99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211310" y="1645920"/>
            <a:ext cx="3291840" cy="3840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4F6F08-E440-0CDE-9750-E2C1B111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10817350" cy="10972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 panose="02020603050405020304" pitchFamily="18" charset="0"/>
                <a:ea typeface="EB Garamond Medium" pitchFamily="2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CE8B0-4A0B-299C-12BC-FE36B126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45920"/>
            <a:ext cx="3291840" cy="3840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D25DBA-67A9-53CF-92CC-424740C2FE1E}"/>
              </a:ext>
            </a:extLst>
          </p:cNvPr>
          <p:cNvSpPr txBox="1"/>
          <p:nvPr userDrawn="1"/>
        </p:nvSpPr>
        <p:spPr>
          <a:xfrm>
            <a:off x="11161642" y="5943600"/>
            <a:ext cx="34150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3C9430C2-E571-344E-980C-A5760514F2A6}" type="slidenum">
              <a:rPr lang="en-US" sz="1100" b="0" i="0" smtClean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‹#›</a:t>
            </a:fld>
            <a:endParaRPr lang="en-US" sz="1100" b="0" i="0" dirty="0">
              <a:solidFill>
                <a:schemeClr val="tx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3AFD29-78C9-39DA-C21D-B91B38A637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448555" y="1646971"/>
            <a:ext cx="3291840" cy="3840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612A47-C279-62B6-CD2A-77F6E114F3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5800" y="5936479"/>
            <a:ext cx="182805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810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_Text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2C00BB-A928-C138-533E-3B3FFB4BC99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211310" y="1645920"/>
            <a:ext cx="3291840" cy="24688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4F6F08-E440-0CDE-9750-E2C1B111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10817350" cy="10972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 panose="02020603050405020304" pitchFamily="18" charset="0"/>
                <a:ea typeface="EB Garamond Medium" pitchFamily="2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CE8B0-4A0B-299C-12BC-FE36B126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45920"/>
            <a:ext cx="3291840" cy="24688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3AFD29-78C9-39DA-C21D-B91B38A637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448555" y="1646971"/>
            <a:ext cx="3291840" cy="24688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797EDE44-A9B2-A336-8D42-80A573889757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4572000"/>
            <a:ext cx="12192000" cy="2286000"/>
          </a:xfrm>
          <a:prstGeom prst="rect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>
                <a:lumMod val="75000"/>
              </a:schemeClr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9F2A55-4311-237B-6AE5-492E11EC453C}"/>
              </a:ext>
            </a:extLst>
          </p:cNvPr>
          <p:cNvSpPr txBox="1"/>
          <p:nvPr userDrawn="1"/>
        </p:nvSpPr>
        <p:spPr>
          <a:xfrm>
            <a:off x="11161642" y="5943600"/>
            <a:ext cx="34150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3C9430C2-E571-344E-980C-A5760514F2A6}" type="slidenum">
              <a:rPr lang="en-US" sz="1100" b="0" i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‹#›</a:t>
            </a:fld>
            <a:endParaRPr lang="en-US" sz="1100" b="0" i="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1276C9E-28B3-D3C3-A9CA-37EE757CA8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869" y="5959886"/>
            <a:ext cx="2981739" cy="50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0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2A3A9B3-2A71-BBB5-79C0-A9AB14A3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10515600" cy="1325563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1365BE-8F87-AB03-1546-51EF8D1852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5800" y="5936479"/>
            <a:ext cx="182805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058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4A0717F-D3D0-32B9-77B1-17C5573526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22706" y="5936479"/>
            <a:ext cx="182805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4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Black_Text_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EED5A269-101A-D877-3916-6ACB2E37A56F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>
                <a:lumMod val="75000"/>
              </a:schemeClr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14F81E9-87CD-7509-E1A2-B3F19CE42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011680"/>
            <a:ext cx="10817351" cy="2286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4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14D23B-0FF2-5D61-8913-EAACB9F081C0}"/>
              </a:ext>
            </a:extLst>
          </p:cNvPr>
          <p:cNvSpPr txBox="1"/>
          <p:nvPr userDrawn="1"/>
        </p:nvSpPr>
        <p:spPr>
          <a:xfrm>
            <a:off x="685800" y="457200"/>
            <a:ext cx="207441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07AAE454-FCEB-B846-8FBE-8F6CFAAE2C85}" type="datetime4">
              <a:rPr lang="en-US" sz="1400" b="0" i="0" smtClean="0">
                <a:solidFill>
                  <a:schemeClr val="tx1"/>
                </a:solidFill>
                <a:latin typeface="Trebuchet MS" panose="020B070302020209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July 14, 2025</a:t>
            </a:fld>
            <a:endParaRPr lang="en-US" sz="1400" b="0" i="0" dirty="0">
              <a:solidFill>
                <a:schemeClr val="tx1"/>
              </a:solidFill>
              <a:latin typeface="Trebuchet MS" panose="020B070302020209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2D6B9CB-DDCE-83D6-659B-E00B807F7670}"/>
              </a:ext>
            </a:extLst>
          </p:cNvPr>
          <p:cNvCxnSpPr>
            <a:cxnSpLocks/>
          </p:cNvCxnSpPr>
          <p:nvPr userDrawn="1"/>
        </p:nvCxnSpPr>
        <p:spPr>
          <a:xfrm>
            <a:off x="685799" y="1828800"/>
            <a:ext cx="108173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9C56207-567D-95C8-9DEF-7CD229977C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7991" y="5936479"/>
            <a:ext cx="326003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987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White_Text_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EED5A269-101A-D877-3916-6ACB2E37A56F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>
                <a:lumMod val="75000"/>
              </a:schemeClr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14F81E9-87CD-7509-E1A2-B3F19CE42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011680"/>
            <a:ext cx="10817351" cy="2286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4200" b="0" i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14D23B-0FF2-5D61-8913-EAACB9F081C0}"/>
              </a:ext>
            </a:extLst>
          </p:cNvPr>
          <p:cNvSpPr txBox="1"/>
          <p:nvPr userDrawn="1"/>
        </p:nvSpPr>
        <p:spPr>
          <a:xfrm>
            <a:off x="685800" y="457200"/>
            <a:ext cx="207441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9CBA2EDD-BDB4-5F4E-ACB7-A21C3D7E9B53}" type="datetime4">
              <a:rPr lang="en-US" sz="1400" b="0" i="0" smtClean="0">
                <a:solidFill>
                  <a:schemeClr val="bg1"/>
                </a:solidFill>
                <a:latin typeface="Trebuchet MS" panose="020B070302020209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July 14, 2025</a:t>
            </a:fld>
            <a:endParaRPr lang="en-US" sz="1400" b="0" i="0" dirty="0">
              <a:solidFill>
                <a:schemeClr val="bg1"/>
              </a:solidFill>
              <a:latin typeface="Trebuchet MS" panose="020B070302020209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2D6B9CB-DDCE-83D6-659B-E00B807F7670}"/>
              </a:ext>
            </a:extLst>
          </p:cNvPr>
          <p:cNvCxnSpPr>
            <a:cxnSpLocks/>
          </p:cNvCxnSpPr>
          <p:nvPr userDrawn="1"/>
        </p:nvCxnSpPr>
        <p:spPr>
          <a:xfrm>
            <a:off x="685799" y="1828800"/>
            <a:ext cx="10817352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A4D3417-76DB-0CFF-6E74-BDCA977E63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7991" y="5936479"/>
            <a:ext cx="326003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664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One-Colum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A00E93-9575-B9BE-E270-1BB7908290C0}"/>
              </a:ext>
            </a:extLst>
          </p:cNvPr>
          <p:cNvSpPr txBox="1"/>
          <p:nvPr userDrawn="1"/>
        </p:nvSpPr>
        <p:spPr>
          <a:xfrm>
            <a:off x="685799" y="2047641"/>
            <a:ext cx="1081735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						##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0E9AD5A-47E1-7DDD-0E5D-A71243870943}"/>
              </a:ext>
            </a:extLst>
          </p:cNvPr>
          <p:cNvCxnSpPr>
            <a:cxnSpLocks/>
          </p:cNvCxnSpPr>
          <p:nvPr userDrawn="1"/>
        </p:nvCxnSpPr>
        <p:spPr>
          <a:xfrm>
            <a:off x="685799" y="1828800"/>
            <a:ext cx="108173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9096FA2-DB0C-6909-5B24-4EF3397CE818}"/>
              </a:ext>
            </a:extLst>
          </p:cNvPr>
          <p:cNvSpPr txBox="1"/>
          <p:nvPr userDrawn="1"/>
        </p:nvSpPr>
        <p:spPr>
          <a:xfrm>
            <a:off x="685799" y="2749872"/>
            <a:ext cx="1081735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						##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C7AF36-6B64-E95E-115F-A4BF751525EA}"/>
              </a:ext>
            </a:extLst>
          </p:cNvPr>
          <p:cNvSpPr txBox="1"/>
          <p:nvPr userDrawn="1"/>
        </p:nvSpPr>
        <p:spPr>
          <a:xfrm>
            <a:off x="685799" y="3452103"/>
            <a:ext cx="1081735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						##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9DB6B-EA74-08C7-8EFE-50BA688FFF5A}"/>
              </a:ext>
            </a:extLst>
          </p:cNvPr>
          <p:cNvSpPr txBox="1"/>
          <p:nvPr userDrawn="1"/>
        </p:nvSpPr>
        <p:spPr>
          <a:xfrm>
            <a:off x="685799" y="4128376"/>
            <a:ext cx="1081735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						##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AD14CB-3F1D-4952-8B40-72A310C35677}"/>
              </a:ext>
            </a:extLst>
          </p:cNvPr>
          <p:cNvSpPr txBox="1"/>
          <p:nvPr userDrawn="1"/>
        </p:nvSpPr>
        <p:spPr>
          <a:xfrm>
            <a:off x="685799" y="4804649"/>
            <a:ext cx="1081735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						##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ED1FD3-B29A-A1D9-3CBD-71B31BB9A82B}"/>
              </a:ext>
            </a:extLst>
          </p:cNvPr>
          <p:cNvSpPr txBox="1"/>
          <p:nvPr userDrawn="1"/>
        </p:nvSpPr>
        <p:spPr>
          <a:xfrm>
            <a:off x="685799" y="457200"/>
            <a:ext cx="1081735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2013B25-5B1D-E896-F127-0184A29061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869" y="5959886"/>
            <a:ext cx="2981739" cy="50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1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Two-Colum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0E9AD5A-47E1-7DDD-0E5D-A71243870943}"/>
              </a:ext>
            </a:extLst>
          </p:cNvPr>
          <p:cNvCxnSpPr>
            <a:cxnSpLocks/>
          </p:cNvCxnSpPr>
          <p:nvPr userDrawn="1"/>
        </p:nvCxnSpPr>
        <p:spPr>
          <a:xfrm>
            <a:off x="685799" y="1828800"/>
            <a:ext cx="108173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5155A40-9D4D-F9D0-5B2D-31A941B94AF9}"/>
              </a:ext>
            </a:extLst>
          </p:cNvPr>
          <p:cNvSpPr txBox="1"/>
          <p:nvPr userDrawn="1"/>
        </p:nvSpPr>
        <p:spPr>
          <a:xfrm>
            <a:off x="685800" y="2047641"/>
            <a:ext cx="484346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9E706D-668A-7FFF-392F-83990536F524}"/>
              </a:ext>
            </a:extLst>
          </p:cNvPr>
          <p:cNvSpPr txBox="1"/>
          <p:nvPr userDrawn="1"/>
        </p:nvSpPr>
        <p:spPr>
          <a:xfrm>
            <a:off x="685800" y="2749872"/>
            <a:ext cx="484346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97FDE5-0762-3C8B-2FEE-360DF66D17C4}"/>
              </a:ext>
            </a:extLst>
          </p:cNvPr>
          <p:cNvSpPr txBox="1"/>
          <p:nvPr userDrawn="1"/>
        </p:nvSpPr>
        <p:spPr>
          <a:xfrm>
            <a:off x="685800" y="3452103"/>
            <a:ext cx="484346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E558F2-53E9-3712-4E34-51A9CC5643D7}"/>
              </a:ext>
            </a:extLst>
          </p:cNvPr>
          <p:cNvSpPr txBox="1"/>
          <p:nvPr userDrawn="1"/>
        </p:nvSpPr>
        <p:spPr>
          <a:xfrm>
            <a:off x="685800" y="4128376"/>
            <a:ext cx="484346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9E3836-ABEC-6AE2-8FF7-226842D6E1BB}"/>
              </a:ext>
            </a:extLst>
          </p:cNvPr>
          <p:cNvSpPr txBox="1"/>
          <p:nvPr userDrawn="1"/>
        </p:nvSpPr>
        <p:spPr>
          <a:xfrm>
            <a:off x="685800" y="4804649"/>
            <a:ext cx="484346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5C93B9-2B5E-D8F3-3EC8-3C01A95E58ED}"/>
              </a:ext>
            </a:extLst>
          </p:cNvPr>
          <p:cNvSpPr txBox="1"/>
          <p:nvPr userDrawn="1"/>
        </p:nvSpPr>
        <p:spPr>
          <a:xfrm>
            <a:off x="6431088" y="2047641"/>
            <a:ext cx="48434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15DDFC-6AAD-FAF5-881F-A7386CCBBF77}"/>
              </a:ext>
            </a:extLst>
          </p:cNvPr>
          <p:cNvSpPr txBox="1"/>
          <p:nvPr userDrawn="1"/>
        </p:nvSpPr>
        <p:spPr>
          <a:xfrm>
            <a:off x="6431088" y="2749872"/>
            <a:ext cx="48434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AB2438-2BD9-26AF-4A00-E975FD109CFB}"/>
              </a:ext>
            </a:extLst>
          </p:cNvPr>
          <p:cNvSpPr txBox="1"/>
          <p:nvPr userDrawn="1"/>
        </p:nvSpPr>
        <p:spPr>
          <a:xfrm>
            <a:off x="6431088" y="3452103"/>
            <a:ext cx="48434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C5DC05-E8D9-165A-7BDB-66A15AE8A1CB}"/>
              </a:ext>
            </a:extLst>
          </p:cNvPr>
          <p:cNvSpPr txBox="1"/>
          <p:nvPr userDrawn="1"/>
        </p:nvSpPr>
        <p:spPr>
          <a:xfrm>
            <a:off x="6431088" y="4128376"/>
            <a:ext cx="48434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5050EB-46B7-CA99-5AE5-D281E49FEC00}"/>
              </a:ext>
            </a:extLst>
          </p:cNvPr>
          <p:cNvSpPr txBox="1"/>
          <p:nvPr userDrawn="1"/>
        </p:nvSpPr>
        <p:spPr>
          <a:xfrm>
            <a:off x="6431088" y="4804649"/>
            <a:ext cx="48434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			##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9CDBDB-562A-C9FA-B711-3E5D6EA61819}"/>
              </a:ext>
            </a:extLst>
          </p:cNvPr>
          <p:cNvSpPr txBox="1"/>
          <p:nvPr userDrawn="1"/>
        </p:nvSpPr>
        <p:spPr>
          <a:xfrm>
            <a:off x="685799" y="457200"/>
            <a:ext cx="1081735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BFDC5AC7-085E-E77F-C191-4C814D854E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869" y="5959886"/>
            <a:ext cx="2981739" cy="50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2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EE22886-106B-2980-138D-3E9FFE6B5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011680"/>
            <a:ext cx="10817351" cy="2286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4200" b="0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0E9AD5A-47E1-7DDD-0E5D-A71243870943}"/>
              </a:ext>
            </a:extLst>
          </p:cNvPr>
          <p:cNvCxnSpPr>
            <a:cxnSpLocks/>
          </p:cNvCxnSpPr>
          <p:nvPr userDrawn="1"/>
        </p:nvCxnSpPr>
        <p:spPr>
          <a:xfrm>
            <a:off x="685799" y="1828800"/>
            <a:ext cx="108173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C03AF8E-F0DF-A8DC-2AE8-1BA45B99C4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5799" y="5959886"/>
            <a:ext cx="1672003" cy="50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F6F08-E440-0CDE-9750-E2C1B111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10817350" cy="10972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 panose="02020603050405020304" pitchFamily="18" charset="0"/>
                <a:ea typeface="EB Garamond Medium" pitchFamily="2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CE8B0-4A0B-299C-12BC-FE36B126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45920"/>
            <a:ext cx="10817351" cy="3840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D25DBA-67A9-53CF-92CC-424740C2FE1E}"/>
              </a:ext>
            </a:extLst>
          </p:cNvPr>
          <p:cNvSpPr txBox="1"/>
          <p:nvPr userDrawn="1"/>
        </p:nvSpPr>
        <p:spPr>
          <a:xfrm>
            <a:off x="11161642" y="5943600"/>
            <a:ext cx="34150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3C9430C2-E571-344E-980C-A5760514F2A6}" type="slidenum">
              <a:rPr lang="en-US" sz="1100" b="0" i="0" smtClean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‹#›</a:t>
            </a:fld>
            <a:endParaRPr lang="en-US" sz="1100" b="0" i="0" dirty="0">
              <a:solidFill>
                <a:schemeClr val="tx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5186E2-D30B-2EA9-AA2A-33DC40B21C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5799" y="5936479"/>
            <a:ext cx="182805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2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Column_Text_Phot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FF1841B-C215-64F5-C1E0-0CB712D97F5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4572000"/>
            <a:ext cx="12192000" cy="2286000"/>
          </a:xfrm>
          <a:prstGeom prst="rect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>
                <a:lumMod val="75000"/>
              </a:schemeClr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4F6F08-E440-0CDE-9750-E2C1B111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10817350" cy="10972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 panose="02020603050405020304" pitchFamily="18" charset="0"/>
                <a:ea typeface="EB Garamond Medium" pitchFamily="2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CE8B0-4A0B-299C-12BC-FE36B126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45920"/>
            <a:ext cx="10817351" cy="24688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EC8D72-77B3-6301-F60F-F2BA069E17BA}"/>
              </a:ext>
            </a:extLst>
          </p:cNvPr>
          <p:cNvSpPr txBox="1"/>
          <p:nvPr userDrawn="1"/>
        </p:nvSpPr>
        <p:spPr>
          <a:xfrm>
            <a:off x="11161642" y="5943600"/>
            <a:ext cx="34150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3C9430C2-E571-344E-980C-A5760514F2A6}" type="slidenum">
              <a:rPr lang="en-US" sz="1100" b="0" i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‹#›</a:t>
            </a:fld>
            <a:endParaRPr lang="en-US" sz="1100" b="0" i="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5C357C-7B45-9165-5570-4B98801DCC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5799" y="5936479"/>
            <a:ext cx="182805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0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Column_Text_Phot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3AB5F461-E3B2-E248-74D0-2075C088D131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>
                <a:lumMod val="75000"/>
              </a:schemeClr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CE47B4-C8FC-9A40-EFC0-D1E545454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76" y="1645920"/>
            <a:ext cx="4727448" cy="3840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1pPr>
            <a:lvl2pPr marL="4572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2pPr>
            <a:lvl3pPr marL="9144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3pPr>
            <a:lvl4pPr marL="13716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4pPr>
            <a:lvl5pPr marL="1828800" indent="0" algn="l" rtl="0">
              <a:lnSpc>
                <a:spcPct val="100000"/>
              </a:lnSpc>
              <a:buFontTx/>
              <a:buNone/>
              <a:defRPr sz="2200" b="0" i="0">
                <a:solidFill>
                  <a:schemeClr val="tx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4A0A48A-809C-A408-BD6E-32E86E589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457200"/>
            <a:ext cx="4727448" cy="10972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A5DB7-4307-7ACE-702F-EC81F31F8DE4}"/>
              </a:ext>
            </a:extLst>
          </p:cNvPr>
          <p:cNvSpPr txBox="1"/>
          <p:nvPr userDrawn="1"/>
        </p:nvSpPr>
        <p:spPr>
          <a:xfrm>
            <a:off x="11161642" y="5943600"/>
            <a:ext cx="34150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3C9430C2-E571-344E-980C-A5760514F2A6}" type="slidenum">
              <a:rPr lang="en-US" sz="1100" b="0" i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‹#›</a:t>
            </a:fld>
            <a:endParaRPr lang="en-US" sz="1100" b="0" i="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C25A1D8-EC38-B64C-0DAB-097D396F9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4276" y="5936479"/>
            <a:ext cx="1828056" cy="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3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61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78" r:id="rId3"/>
    <p:sldLayoutId id="2147483676" r:id="rId4"/>
    <p:sldLayoutId id="2147483664" r:id="rId5"/>
    <p:sldLayoutId id="2147483675" r:id="rId6"/>
    <p:sldLayoutId id="2147483650" r:id="rId7"/>
    <p:sldLayoutId id="2147483669" r:id="rId8"/>
    <p:sldLayoutId id="2147483654" r:id="rId9"/>
    <p:sldLayoutId id="2147483668" r:id="rId10"/>
    <p:sldLayoutId id="2147483670" r:id="rId11"/>
    <p:sldLayoutId id="2147483671" r:id="rId12"/>
    <p:sldLayoutId id="2147483672" r:id="rId13"/>
    <p:sldLayoutId id="2147483673" r:id="rId14"/>
    <p:sldLayoutId id="2147483667" r:id="rId15"/>
    <p:sldLayoutId id="2147483674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Times New Roman" panose="02020603050405020304" pitchFamily="18" charset="0"/>
          <a:ea typeface="Open Sans" panose="020B0606030504020204" pitchFamily="34" charset="0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ccb.org/committees/church-latin-america/aplicaciones-de-ayud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515027-AAA5-FA67-6AFF-35E09FD86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864158"/>
            <a:ext cx="10817351" cy="4622242"/>
          </a:xfrm>
        </p:spPr>
        <p:txBody>
          <a:bodyPr/>
          <a:lstStyle/>
          <a:p>
            <a:pPr lvl="0"/>
            <a:r>
              <a:rPr lang="en-US" sz="2000" dirty="0"/>
              <a:t>1. Entre a:</a:t>
            </a:r>
          </a:p>
          <a:p>
            <a:r>
              <a:rPr lang="en-US" sz="2000" u="sng" dirty="0">
                <a:hlinkClick r:id="rId2"/>
              </a:rPr>
              <a:t>https://www.usccb.org/committees/church-latin-america/aplicaciones-de-ayuda</a:t>
            </a:r>
            <a:endParaRPr lang="en-US" sz="20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9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10773-B8B6-2DE9-D9C4-E0400E4E4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A1A2D2-A4AD-E0E9-F559-5CF7AD1CF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4" y="391887"/>
            <a:ext cx="10817351" cy="4703988"/>
          </a:xfrm>
        </p:spPr>
        <p:txBody>
          <a:bodyPr/>
          <a:lstStyle/>
          <a:p>
            <a:r>
              <a:rPr lang="en-US" sz="2000" dirty="0"/>
              <a:t>2. 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Haga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clic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en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la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parte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superior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izquierda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en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la palabra </a:t>
            </a:r>
            <a:r>
              <a:rPr lang="en-US" altLang="en-US" sz="2000" b="1" dirty="0">
                <a:latin typeface="Arial" panose="020B0604020202020204" pitchFamily="34" charset="0"/>
                <a:ea typeface="Calibri" panose="020F0502020204030204" pitchFamily="34" charset="0"/>
              </a:rPr>
              <a:t>Language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Subrayado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en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azul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) y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baje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en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usando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el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mouse hasta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encontrar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b="1" dirty="0">
                <a:latin typeface="Arial" panose="020B0604020202020204" pitchFamily="34" charset="0"/>
                <a:ea typeface="Calibri" panose="020F0502020204030204" pitchFamily="34" charset="0"/>
              </a:rPr>
              <a:t>Spanish (Mexico) 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y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presionar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ea typeface="Calibri" panose="020F0502020204030204" pitchFamily="34" charset="0"/>
              </a:rPr>
              <a:t>encima</a:t>
            </a:r>
            <a:r>
              <a:rPr lang="en-US" alt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 de el. 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F4A167-FE84-C8EA-1E27-205FDCEF7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10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" descr="A screenshot of a computer">
            <a:extLst>
              <a:ext uri="{FF2B5EF4-FFF2-40B4-BE49-F238E27FC236}">
                <a16:creationId xmlns:a16="http://schemas.microsoft.com/office/drawing/2014/main" id="{B086396C-7827-28A8-3367-CCCBE5AB4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479" y="1089988"/>
            <a:ext cx="8598381" cy="470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00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20A62-4E56-EB76-B34A-1C91B6D30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EB4F2-AFBF-A4B5-9A31-C0838723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41160"/>
            <a:ext cx="10817351" cy="5245240"/>
          </a:xfrm>
        </p:spPr>
        <p:txBody>
          <a:bodyPr/>
          <a:lstStyle/>
          <a:p>
            <a:r>
              <a:rPr lang="es-419" sz="2000" dirty="0"/>
              <a:t>3. Debido a la migración del portal del portal para las aplicaciones, </a:t>
            </a:r>
            <a:r>
              <a:rPr lang="es-419" sz="2000" b="1" dirty="0"/>
              <a:t>Todos</a:t>
            </a:r>
            <a:r>
              <a:rPr lang="es-419" sz="2000" dirty="0"/>
              <a:t> deberán crear una cuenta nueva al aplicar por primera vez en el portal nuevo. Haga clic sobre el botón de </a:t>
            </a:r>
            <a:r>
              <a:rPr lang="es-419" sz="2000" b="1" dirty="0"/>
              <a:t>Crear cuenta</a:t>
            </a:r>
            <a:r>
              <a:rPr lang="es-419" sz="2000" dirty="0"/>
              <a:t> en la parte inferior derecha </a:t>
            </a:r>
            <a:endParaRPr lang="en-US" sz="2000" dirty="0"/>
          </a:p>
          <a:p>
            <a:endParaRPr lang="en-US" dirty="0"/>
          </a:p>
        </p:txBody>
      </p:sp>
      <p:pic>
        <p:nvPicPr>
          <p:cNvPr id="7" name="Picture 6" descr="A screenshot of a computer&#10;&#10;AI-generated content may be incorrect.">
            <a:extLst>
              <a:ext uri="{FF2B5EF4-FFF2-40B4-BE49-F238E27FC236}">
                <a16:creationId xmlns:a16="http://schemas.microsoft.com/office/drawing/2014/main" id="{B3CBDEA1-6E5B-9B76-942C-6DB8C99CC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600" y="1371600"/>
            <a:ext cx="9506468" cy="457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1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13BBB-1BC9-0B95-3969-6EA8565DB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BC9AE4-E79A-FA32-4879-E3956AB95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301451"/>
            <a:ext cx="10817351" cy="5184949"/>
          </a:xfrm>
        </p:spPr>
        <p:txBody>
          <a:bodyPr/>
          <a:lstStyle/>
          <a:p>
            <a:pPr lvl="0"/>
            <a:r>
              <a:rPr lang="es-419" sz="2000" dirty="0"/>
              <a:t>4. Esto lo llevara a la siguiente página. </a:t>
            </a:r>
            <a:r>
              <a:rPr lang="es-CO" sz="2000" dirty="0"/>
              <a:t>Haga clic sobre </a:t>
            </a:r>
            <a:r>
              <a:rPr lang="es-CO" sz="2000" b="1" dirty="0"/>
              <a:t>Continue </a:t>
            </a:r>
            <a:r>
              <a:rPr lang="es-CO" sz="2000" b="1" dirty="0" err="1"/>
              <a:t>with</a:t>
            </a:r>
            <a:r>
              <a:rPr lang="es-CO" sz="2000" b="1" dirty="0"/>
              <a:t> Email </a:t>
            </a:r>
            <a:r>
              <a:rPr lang="es-CO" sz="2000" dirty="0"/>
              <a:t>e ingrese correo electrónico</a:t>
            </a:r>
            <a:endParaRPr lang="en-US" sz="2000" dirty="0"/>
          </a:p>
        </p:txBody>
      </p:sp>
      <p:pic>
        <p:nvPicPr>
          <p:cNvPr id="2" name="Picture 1" descr="A screenshot of a sign up box&#10;&#10;AI-generated content may be incorrect.">
            <a:extLst>
              <a:ext uri="{FF2B5EF4-FFF2-40B4-BE49-F238E27FC236}">
                <a16:creationId xmlns:a16="http://schemas.microsoft.com/office/drawing/2014/main" id="{A1D16309-EE74-CC50-D043-4E956640A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702" y="1165609"/>
            <a:ext cx="4686979" cy="492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3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F6F5D-07CD-6489-A7D2-E200CE40D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6AE46A-A0EC-589B-B86F-1E843AB65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351692"/>
            <a:ext cx="10817351" cy="5134708"/>
          </a:xfrm>
        </p:spPr>
        <p:txBody>
          <a:bodyPr/>
          <a:lstStyle/>
          <a:p>
            <a:r>
              <a:rPr lang="en-US" sz="2000" dirty="0"/>
              <a:t> 5. </a:t>
            </a:r>
            <a:r>
              <a:rPr lang="es-419" sz="2000" dirty="0"/>
              <a:t>Después de ingresar su correo electrónico aparece esta pagina web. Haga clic sobre </a:t>
            </a:r>
            <a:r>
              <a:rPr lang="es-419" sz="2000" b="1" dirty="0" err="1"/>
              <a:t>Send</a:t>
            </a:r>
            <a:r>
              <a:rPr lang="es-419" sz="2000" b="1" dirty="0"/>
              <a:t> </a:t>
            </a:r>
            <a:r>
              <a:rPr lang="es-419" sz="2000" b="1" dirty="0" err="1"/>
              <a:t>confirmation</a:t>
            </a:r>
            <a:r>
              <a:rPr lang="es-419" sz="2000" b="1" dirty="0"/>
              <a:t> </a:t>
            </a:r>
            <a:r>
              <a:rPr lang="es-419" sz="2000" b="1" dirty="0" err="1"/>
              <a:t>code</a:t>
            </a:r>
            <a:r>
              <a:rPr lang="es-419" sz="2000" dirty="0"/>
              <a:t>.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 descr="A screenshot of a sign up form&#10;&#10;AI-generated content may be incorrect.">
            <a:extLst>
              <a:ext uri="{FF2B5EF4-FFF2-40B4-BE49-F238E27FC236}">
                <a16:creationId xmlns:a16="http://schemas.microsoft.com/office/drawing/2014/main" id="{1D003D69-9BE7-11A6-6D55-2818DE8C7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036393"/>
            <a:ext cx="3537019" cy="52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9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E1A306-F486-615C-42EB-DF1D80BFE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E2D71B-DE9D-4E37-6B59-424EE13A8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351692"/>
            <a:ext cx="10817351" cy="5134708"/>
          </a:xfrm>
        </p:spPr>
        <p:txBody>
          <a:bodyPr/>
          <a:lstStyle/>
          <a:p>
            <a:pPr lvl="0"/>
            <a:r>
              <a:rPr lang="es-419" sz="2000" dirty="0"/>
              <a:t>6. Recibirá un correo electrónico al correo que ingreso en el paso 4. Copie este número e ingréselo en el recuadro </a:t>
            </a:r>
            <a:r>
              <a:rPr lang="es-419" sz="2000" b="1" dirty="0" err="1"/>
              <a:t>Confirm</a:t>
            </a:r>
            <a:r>
              <a:rPr lang="es-419" sz="2000" b="1" dirty="0"/>
              <a:t> </a:t>
            </a:r>
            <a:r>
              <a:rPr lang="es-419" sz="2000" b="1" dirty="0" err="1"/>
              <a:t>Code</a:t>
            </a:r>
            <a:r>
              <a:rPr lang="es-419" sz="2000" b="1" dirty="0"/>
              <a:t> </a:t>
            </a:r>
            <a:r>
              <a:rPr lang="es-419" sz="2000" dirty="0"/>
              <a:t>y haga clic sobre el botón </a:t>
            </a:r>
            <a:r>
              <a:rPr lang="es-419" sz="2000" b="1" dirty="0" err="1"/>
              <a:t>Confirm</a:t>
            </a:r>
            <a:endParaRPr lang="en-US" sz="2000" dirty="0"/>
          </a:p>
        </p:txBody>
      </p:sp>
      <p:pic>
        <p:nvPicPr>
          <p:cNvPr id="2" name="Picture 1" descr="A screenshot of a email form&#10;&#10;AI-generated content may be incorrect.">
            <a:extLst>
              <a:ext uri="{FF2B5EF4-FFF2-40B4-BE49-F238E27FC236}">
                <a16:creationId xmlns:a16="http://schemas.microsoft.com/office/drawing/2014/main" id="{9FE61029-0882-38B4-17A6-126A19E66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21" y="1060880"/>
            <a:ext cx="3050553" cy="533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6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8653E-1993-2BB6-ED1B-4B89BF7C9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B99F60-C190-BFF9-6C4E-FAE12B84A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476" y="391886"/>
            <a:ext cx="10817351" cy="5064369"/>
          </a:xfrm>
        </p:spPr>
        <p:txBody>
          <a:bodyPr/>
          <a:lstStyle/>
          <a:p>
            <a:r>
              <a:rPr lang="en-US" sz="2000" dirty="0"/>
              <a:t>7. </a:t>
            </a:r>
            <a:r>
              <a:rPr lang="en-US" sz="2000" dirty="0" err="1"/>
              <a:t>Ingrese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contraseña</a:t>
            </a:r>
            <a:r>
              <a:rPr lang="en-US" sz="2000" dirty="0"/>
              <a:t> </a:t>
            </a:r>
            <a:r>
              <a:rPr lang="en-US" sz="2000" dirty="0" err="1"/>
              <a:t>nueva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seccion</a:t>
            </a:r>
            <a:r>
              <a:rPr lang="en-US" sz="2000" dirty="0"/>
              <a:t> que dice </a:t>
            </a:r>
            <a:r>
              <a:rPr lang="en-US" sz="2000" b="1" dirty="0"/>
              <a:t>Password</a:t>
            </a:r>
            <a:r>
              <a:rPr lang="en-US" sz="2000" dirty="0"/>
              <a:t> y </a:t>
            </a:r>
            <a:r>
              <a:rPr lang="en-US" sz="2000" dirty="0" err="1"/>
              <a:t>vuelva</a:t>
            </a:r>
            <a:r>
              <a:rPr lang="en-US" sz="2000" dirty="0"/>
              <a:t> a </a:t>
            </a:r>
            <a:r>
              <a:rPr lang="en-US" sz="2000" dirty="0" err="1"/>
              <a:t>digitarla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seccion</a:t>
            </a:r>
            <a:r>
              <a:rPr lang="en-US" sz="2000" dirty="0"/>
              <a:t> </a:t>
            </a:r>
            <a:r>
              <a:rPr lang="en-US" sz="2000" b="1" dirty="0"/>
              <a:t>Confirm Password</a:t>
            </a:r>
            <a:r>
              <a:rPr lang="en-US" sz="2000" dirty="0"/>
              <a:t>. </a:t>
            </a:r>
            <a:r>
              <a:rPr lang="en-US" sz="2000" dirty="0" err="1"/>
              <a:t>Despues</a:t>
            </a:r>
            <a:r>
              <a:rPr lang="en-US" sz="2000" dirty="0"/>
              <a:t> </a:t>
            </a:r>
            <a:r>
              <a:rPr lang="en-US" sz="2000" dirty="0" err="1"/>
              <a:t>ponga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primer </a:t>
            </a:r>
            <a:r>
              <a:rPr lang="en-US" sz="2000" dirty="0" err="1"/>
              <a:t>nombre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b="1" dirty="0"/>
              <a:t>First name</a:t>
            </a:r>
            <a:r>
              <a:rPr lang="en-US" sz="2000" dirty="0"/>
              <a:t>, y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apellido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b="1" dirty="0"/>
              <a:t>Last name. </a:t>
            </a:r>
            <a:r>
              <a:rPr lang="en-US" sz="2000" dirty="0"/>
              <a:t>Por ultimo </a:t>
            </a:r>
            <a:r>
              <a:rPr lang="en-US" sz="2000" dirty="0" err="1"/>
              <a:t>presione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botton</a:t>
            </a:r>
            <a:r>
              <a:rPr lang="en-US" sz="2000" dirty="0"/>
              <a:t> </a:t>
            </a:r>
            <a:r>
              <a:rPr lang="en-US" sz="2000" b="1" dirty="0"/>
              <a:t>Sign up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3F6D89-04C6-7929-FB84-F7FDF9377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594" y="1567542"/>
            <a:ext cx="2663598" cy="5290457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981EB780-086A-3A0F-8D5B-32C83FA19352}"/>
              </a:ext>
            </a:extLst>
          </p:cNvPr>
          <p:cNvSpPr/>
          <p:nvPr/>
        </p:nvSpPr>
        <p:spPr>
          <a:xfrm>
            <a:off x="6702552" y="4096512"/>
            <a:ext cx="2148840" cy="54592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471495-AEC2-A2A8-3446-18690E261695}"/>
              </a:ext>
            </a:extLst>
          </p:cNvPr>
          <p:cNvSpPr txBox="1"/>
          <p:nvPr/>
        </p:nvSpPr>
        <p:spPr>
          <a:xfrm>
            <a:off x="8993124" y="3429000"/>
            <a:ext cx="25089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 </a:t>
            </a:r>
            <a:r>
              <a:rPr lang="en-US" sz="1400"/>
              <a:t>contraseña</a:t>
            </a:r>
            <a:r>
              <a:rPr lang="en-US" sz="1400" dirty="0"/>
              <a:t> </a:t>
            </a:r>
            <a:r>
              <a:rPr lang="en-US" sz="1400" dirty="0" err="1"/>
              <a:t>debe</a:t>
            </a:r>
            <a:r>
              <a:rPr lang="en-US" sz="1400" dirty="0"/>
              <a:t> </a:t>
            </a:r>
            <a:r>
              <a:rPr lang="en-US" sz="1400" dirty="0" err="1"/>
              <a:t>contener</a:t>
            </a:r>
            <a:r>
              <a:rPr lang="en-US" sz="1400" dirty="0"/>
              <a:t> </a:t>
            </a:r>
            <a:r>
              <a:rPr lang="en-US" sz="1400" dirty="0" err="1"/>
              <a:t>por</a:t>
            </a:r>
            <a:r>
              <a:rPr lang="en-US" sz="1400" dirty="0"/>
              <a:t> lo </a:t>
            </a:r>
            <a:r>
              <a:rPr lang="en-US" sz="1400" dirty="0" err="1"/>
              <a:t>menos</a:t>
            </a:r>
            <a:r>
              <a:rPr lang="en-US" sz="1400" dirty="0"/>
              <a:t> 12 </a:t>
            </a:r>
            <a:r>
              <a:rPr lang="en-US" sz="1400" dirty="0" err="1"/>
              <a:t>caracteres</a:t>
            </a:r>
            <a:r>
              <a:rPr lang="en-US" sz="1400" dirty="0"/>
              <a:t>: </a:t>
            </a:r>
          </a:p>
          <a:p>
            <a:r>
              <a:rPr lang="en-US" sz="1400" dirty="0"/>
              <a:t>-Debe </a:t>
            </a:r>
            <a:r>
              <a:rPr lang="en-US" sz="1400" dirty="0" err="1"/>
              <a:t>contener</a:t>
            </a:r>
            <a:r>
              <a:rPr lang="en-US" sz="1400" dirty="0"/>
              <a:t> al </a:t>
            </a:r>
            <a:r>
              <a:rPr lang="en-US" sz="1400" dirty="0" err="1"/>
              <a:t>menos</a:t>
            </a:r>
            <a:r>
              <a:rPr lang="en-US" sz="1400" dirty="0"/>
              <a:t> </a:t>
            </a:r>
            <a:r>
              <a:rPr lang="en-US" sz="1400" dirty="0" err="1"/>
              <a:t>una</a:t>
            </a:r>
            <a:r>
              <a:rPr lang="en-US" sz="1400" dirty="0"/>
              <a:t> </a:t>
            </a:r>
            <a:r>
              <a:rPr lang="en-US" sz="1400" dirty="0" err="1"/>
              <a:t>letra</a:t>
            </a:r>
            <a:r>
              <a:rPr lang="en-US" sz="1400" dirty="0"/>
              <a:t> </a:t>
            </a:r>
            <a:r>
              <a:rPr lang="en-US" sz="1400" dirty="0" err="1"/>
              <a:t>mayuscula</a:t>
            </a:r>
            <a:r>
              <a:rPr lang="en-US" sz="1400" dirty="0"/>
              <a:t> y </a:t>
            </a:r>
            <a:r>
              <a:rPr lang="en-US" sz="1400" dirty="0" err="1"/>
              <a:t>el</a:t>
            </a:r>
            <a:r>
              <a:rPr lang="en-US" sz="1400" dirty="0"/>
              <a:t> resto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minuscula</a:t>
            </a:r>
            <a:r>
              <a:rPr lang="en-US" sz="1400" dirty="0"/>
              <a:t>. </a:t>
            </a:r>
          </a:p>
          <a:p>
            <a:r>
              <a:rPr lang="en-US" sz="1400" dirty="0"/>
              <a:t>-Un </a:t>
            </a:r>
            <a:r>
              <a:rPr lang="en-US" sz="1400" dirty="0" err="1"/>
              <a:t>numero</a:t>
            </a:r>
            <a:r>
              <a:rPr lang="en-US" sz="1400" dirty="0"/>
              <a:t>. </a:t>
            </a:r>
          </a:p>
          <a:p>
            <a:r>
              <a:rPr lang="en-US" sz="1400" dirty="0"/>
              <a:t>-Un </a:t>
            </a:r>
            <a:r>
              <a:rPr lang="en-US" sz="1400" dirty="0" err="1"/>
              <a:t>caracter</a:t>
            </a:r>
            <a:r>
              <a:rPr lang="en-US" sz="1400" dirty="0"/>
              <a:t> especial (</a:t>
            </a:r>
            <a:r>
              <a:rPr lang="en-US" sz="1400" dirty="0" err="1"/>
              <a:t>ejemplo</a:t>
            </a:r>
            <a:r>
              <a:rPr lang="en-US" sz="1400" dirty="0"/>
              <a:t> !#@)</a:t>
            </a:r>
          </a:p>
        </p:txBody>
      </p:sp>
    </p:spTree>
    <p:extLst>
      <p:ext uri="{BB962C8B-B14F-4D97-AF65-F5344CB8AC3E}">
        <p14:creationId xmlns:p14="http://schemas.microsoft.com/office/powerpoint/2010/main" val="23352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34E97D-C88A-5A7A-F739-99FE7579C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EA07BF-3763-AEE3-0CA7-0E387E29D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476" y="391886"/>
            <a:ext cx="10817351" cy="5064369"/>
          </a:xfrm>
        </p:spPr>
        <p:txBody>
          <a:bodyPr/>
          <a:lstStyle/>
          <a:p>
            <a:r>
              <a:rPr lang="en-US" sz="2000" dirty="0"/>
              <a:t>8.  Al </a:t>
            </a:r>
            <a:r>
              <a:rPr lang="en-US" sz="2000" dirty="0" err="1"/>
              <a:t>llegar</a:t>
            </a:r>
            <a:r>
              <a:rPr lang="en-US" sz="2000" dirty="0"/>
              <a:t> a </a:t>
            </a:r>
            <a:r>
              <a:rPr lang="en-US" sz="2000" dirty="0" err="1"/>
              <a:t>esta</a:t>
            </a:r>
            <a:r>
              <a:rPr lang="en-US" sz="2000" dirty="0"/>
              <a:t> </a:t>
            </a:r>
            <a:r>
              <a:rPr lang="en-US" sz="2000" dirty="0" err="1"/>
              <a:t>pagina</a:t>
            </a:r>
            <a:r>
              <a:rPr lang="en-US" sz="2000" dirty="0"/>
              <a:t> </a:t>
            </a:r>
            <a:r>
              <a:rPr lang="en-US" sz="2000" dirty="0" err="1"/>
              <a:t>haga</a:t>
            </a:r>
            <a:r>
              <a:rPr lang="en-US" sz="2000" dirty="0"/>
              <a:t> </a:t>
            </a:r>
            <a:r>
              <a:rPr lang="en-US" sz="2000" dirty="0" err="1"/>
              <a:t>clic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b="1" dirty="0" err="1"/>
              <a:t>Iniciar</a:t>
            </a:r>
            <a:r>
              <a:rPr lang="en-US" sz="2000" b="1" dirty="0"/>
              <a:t> </a:t>
            </a:r>
            <a:r>
              <a:rPr lang="en-US" sz="2000" b="1" dirty="0" err="1"/>
              <a:t>solicitud</a:t>
            </a:r>
            <a:r>
              <a:rPr lang="en-US" sz="2000" b="1" dirty="0"/>
              <a:t> </a:t>
            </a:r>
            <a:r>
              <a:rPr lang="en-US" sz="2000" b="1" dirty="0" err="1"/>
              <a:t>nueva</a:t>
            </a:r>
            <a:r>
              <a:rPr lang="en-US" sz="2000" dirty="0"/>
              <a:t>, </a:t>
            </a:r>
            <a:r>
              <a:rPr lang="en-US" sz="2000" dirty="0" err="1"/>
              <a:t>ya</a:t>
            </a:r>
            <a:r>
              <a:rPr lang="en-US" sz="2000" dirty="0"/>
              <a:t> que al </a:t>
            </a:r>
            <a:r>
              <a:rPr lang="en-US" sz="2000" dirty="0" err="1"/>
              <a:t>momento</a:t>
            </a:r>
            <a:r>
              <a:rPr lang="en-US" sz="2000" dirty="0"/>
              <a:t> de la </a:t>
            </a:r>
            <a:r>
              <a:rPr lang="en-US" sz="2000" dirty="0" err="1"/>
              <a:t>migracion</a:t>
            </a:r>
            <a:r>
              <a:rPr lang="en-US" sz="2000" dirty="0"/>
              <a:t> del portal de </a:t>
            </a:r>
            <a:r>
              <a:rPr lang="en-US" sz="2000" dirty="0" err="1"/>
              <a:t>aplicacion</a:t>
            </a:r>
            <a:r>
              <a:rPr lang="en-US" sz="2000" dirty="0"/>
              <a:t> </a:t>
            </a:r>
            <a:r>
              <a:rPr lang="en-US" sz="2000" dirty="0" err="1"/>
              <a:t>todas</a:t>
            </a:r>
            <a:r>
              <a:rPr lang="en-US" sz="2000" dirty="0"/>
              <a:t> las </a:t>
            </a:r>
            <a:r>
              <a:rPr lang="en-US" sz="2000" dirty="0" err="1"/>
              <a:t>aplicaciones</a:t>
            </a:r>
            <a:r>
              <a:rPr lang="en-US" sz="2000" dirty="0"/>
              <a:t> </a:t>
            </a:r>
            <a:r>
              <a:rPr lang="en-US" sz="2000" dirty="0" err="1"/>
              <a:t>anteriores</a:t>
            </a:r>
            <a:r>
              <a:rPr lang="en-US" sz="2000" dirty="0"/>
              <a:t> de la </a:t>
            </a:r>
            <a:r>
              <a:rPr lang="en-US" sz="2000" dirty="0" err="1"/>
              <a:t>pagina</a:t>
            </a:r>
            <a:r>
              <a:rPr lang="en-US" sz="2000" dirty="0"/>
              <a:t> web </a:t>
            </a:r>
            <a:r>
              <a:rPr lang="en-US" sz="2000" dirty="0" err="1"/>
              <a:t>fueron</a:t>
            </a:r>
            <a:r>
              <a:rPr lang="en-US" sz="2000" dirty="0"/>
              <a:t> </a:t>
            </a:r>
            <a:r>
              <a:rPr lang="en-US" sz="2000" dirty="0" err="1"/>
              <a:t>borradas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54151F-AFAB-192E-A437-CEF4B20D1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149" y="1788607"/>
            <a:ext cx="8384881" cy="366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832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09BCA-5109-E83C-523D-A6BDD35CF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7C0B8-1DC3-583E-8BE5-048693A54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476" y="391886"/>
            <a:ext cx="10817351" cy="5064369"/>
          </a:xfrm>
        </p:spPr>
        <p:txBody>
          <a:bodyPr/>
          <a:lstStyle/>
          <a:p>
            <a:r>
              <a:rPr lang="en-US" sz="2000" dirty="0"/>
              <a:t>9.  Al </a:t>
            </a:r>
            <a:r>
              <a:rPr lang="en-US" sz="2000" dirty="0" err="1"/>
              <a:t>darle</a:t>
            </a:r>
            <a:r>
              <a:rPr lang="en-US" sz="2000" dirty="0"/>
              <a:t> </a:t>
            </a:r>
            <a:r>
              <a:rPr lang="en-US" sz="2000" dirty="0" err="1"/>
              <a:t>clic</a:t>
            </a:r>
            <a:r>
              <a:rPr lang="en-US" sz="2000" dirty="0"/>
              <a:t> a </a:t>
            </a:r>
            <a:r>
              <a:rPr lang="en-US" sz="2000" dirty="0" err="1"/>
              <a:t>Iniciar</a:t>
            </a:r>
            <a:r>
              <a:rPr lang="en-US" sz="2000" dirty="0"/>
              <a:t> </a:t>
            </a:r>
            <a:r>
              <a:rPr lang="en-US" sz="2000" dirty="0" err="1"/>
              <a:t>Solicitud</a:t>
            </a:r>
            <a:r>
              <a:rPr lang="en-US" sz="2000" dirty="0"/>
              <a:t> </a:t>
            </a:r>
            <a:r>
              <a:rPr lang="en-US" sz="2000" dirty="0" err="1"/>
              <a:t>nueva</a:t>
            </a:r>
            <a:r>
              <a:rPr lang="en-US" sz="2000" dirty="0"/>
              <a:t>, se </a:t>
            </a:r>
            <a:r>
              <a:rPr lang="en-US" sz="2000" dirty="0" err="1"/>
              <a:t>abrira</a:t>
            </a:r>
            <a:r>
              <a:rPr lang="en-US" sz="2000" dirty="0"/>
              <a:t> </a:t>
            </a:r>
            <a:r>
              <a:rPr lang="en-US" sz="2000" dirty="0" err="1"/>
              <a:t>esta</a:t>
            </a:r>
            <a:r>
              <a:rPr lang="en-US" sz="2000" dirty="0"/>
              <a:t> </a:t>
            </a:r>
            <a:r>
              <a:rPr lang="en-US" sz="2000" dirty="0" err="1"/>
              <a:t>pagina</a:t>
            </a:r>
            <a:r>
              <a:rPr lang="en-US" sz="2000" dirty="0"/>
              <a:t> </a:t>
            </a:r>
            <a:r>
              <a:rPr lang="en-US" sz="2000" dirty="0" err="1"/>
              <a:t>donde</a:t>
            </a:r>
            <a:r>
              <a:rPr lang="en-US" sz="2000" dirty="0"/>
              <a:t> </a:t>
            </a:r>
            <a:r>
              <a:rPr lang="en-US" sz="2000" dirty="0" err="1"/>
              <a:t>deben</a:t>
            </a:r>
            <a:r>
              <a:rPr lang="en-US" sz="2000" dirty="0"/>
              <a:t> </a:t>
            </a:r>
            <a:r>
              <a:rPr lang="en-US" sz="2000" dirty="0" err="1"/>
              <a:t>Ingresar</a:t>
            </a:r>
            <a:r>
              <a:rPr lang="en-US" sz="2000" dirty="0"/>
              <a:t>: USCCC – Subcommittee on the Church of Latin America y </a:t>
            </a:r>
            <a:r>
              <a:rPr lang="en-US" sz="2000" dirty="0" err="1"/>
              <a:t>darle</a:t>
            </a:r>
            <a:r>
              <a:rPr lang="en-US" sz="2000" dirty="0"/>
              <a:t> </a:t>
            </a:r>
            <a:r>
              <a:rPr lang="en-US" sz="2000" dirty="0" err="1"/>
              <a:t>clic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opcion</a:t>
            </a:r>
            <a:r>
              <a:rPr lang="en-US" sz="2000" dirty="0"/>
              <a:t> de </a:t>
            </a:r>
            <a:r>
              <a:rPr lang="en-US" sz="2000" dirty="0" err="1"/>
              <a:t>otros</a:t>
            </a:r>
            <a:r>
              <a:rPr lang="en-US" sz="2000" dirty="0"/>
              <a:t>. Debe verse </a:t>
            </a:r>
            <a:r>
              <a:rPr lang="en-US" sz="2000" dirty="0" err="1"/>
              <a:t>exactamente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se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 imagen  inferior. Al </a:t>
            </a:r>
            <a:r>
              <a:rPr lang="en-US" sz="2000" dirty="0" err="1"/>
              <a:t>selecionar</a:t>
            </a:r>
            <a:r>
              <a:rPr lang="en-US" sz="2000" dirty="0"/>
              <a:t> </a:t>
            </a:r>
            <a:r>
              <a:rPr lang="en-US" sz="2000" dirty="0" err="1"/>
              <a:t>esta</a:t>
            </a:r>
            <a:r>
              <a:rPr lang="en-US" sz="2000" dirty="0"/>
              <a:t> </a:t>
            </a:r>
            <a:r>
              <a:rPr lang="en-US" sz="2000" dirty="0" err="1"/>
              <a:t>opcion</a:t>
            </a:r>
            <a:r>
              <a:rPr lang="en-US" sz="2000" dirty="0"/>
              <a:t> </a:t>
            </a:r>
            <a:r>
              <a:rPr lang="en-US" sz="2000" dirty="0" err="1"/>
              <a:t>darle</a:t>
            </a:r>
            <a:r>
              <a:rPr lang="en-US" sz="2000" dirty="0"/>
              <a:t> </a:t>
            </a:r>
            <a:r>
              <a:rPr lang="en-US" sz="2000" dirty="0" err="1"/>
              <a:t>clic</a:t>
            </a:r>
            <a:r>
              <a:rPr lang="en-US" sz="2000" dirty="0"/>
              <a:t> al </a:t>
            </a:r>
            <a:r>
              <a:rPr lang="en-US" sz="2000" dirty="0" err="1"/>
              <a:t>boton</a:t>
            </a:r>
            <a:r>
              <a:rPr lang="en-US" sz="2000" dirty="0"/>
              <a:t> </a:t>
            </a:r>
            <a:r>
              <a:rPr lang="en-US" sz="2000" dirty="0" err="1"/>
              <a:t>Seleccione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opcion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6982E3-2567-805B-31CA-70C0BA98B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257" y="1370567"/>
            <a:ext cx="8628008" cy="442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639611"/>
      </p:ext>
    </p:extLst>
  </p:cSld>
  <p:clrMapOvr>
    <a:masterClrMapping/>
  </p:clrMapOvr>
</p:sld>
</file>

<file path=ppt/theme/theme1.xml><?xml version="1.0" encoding="utf-8"?>
<a:theme xmlns:a="http://schemas.openxmlformats.org/drawingml/2006/main" name="USCCB Theme">
  <a:themeElements>
    <a:clrScheme name="USCCB">
      <a:dk1>
        <a:srgbClr val="000000"/>
      </a:dk1>
      <a:lt1>
        <a:srgbClr val="FFFFFF"/>
      </a:lt1>
      <a:dk2>
        <a:srgbClr val="00263A"/>
      </a:dk2>
      <a:lt2>
        <a:srgbClr val="FFFFFF"/>
      </a:lt2>
      <a:accent1>
        <a:srgbClr val="007953"/>
      </a:accent1>
      <a:accent2>
        <a:srgbClr val="00263A"/>
      </a:accent2>
      <a:accent3>
        <a:srgbClr val="236192"/>
      </a:accent3>
      <a:accent4>
        <a:srgbClr val="BDD6E6"/>
      </a:accent4>
      <a:accent5>
        <a:srgbClr val="00B2A9"/>
      </a:accent5>
      <a:accent6>
        <a:srgbClr val="C6007E"/>
      </a:accent6>
      <a:hlink>
        <a:srgbClr val="236192"/>
      </a:hlink>
      <a:folHlink>
        <a:srgbClr val="7C2855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999_USCCB_PPT_Template_v1" id="{DEA9EAD5-C2C9-764A-AEE9-2875DB3C28DA}" vid="{6C9E5449-5CF4-C448-B43B-60584F204D29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>https://staff.usccb.org/dept/comm/_cts/Parent_USCCB/d11d94d7f3e95aecustomXsn.xsn</xsnLocation>
  <cached>True</cached>
  <openByDefault>True</openByDefault>
  <xsnScope>https://staff.usccb.org/dept/comm</xsnScope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9304A8A453AA448B9041CFBB9235175010053CE4D9F918F78459DD947055AD31181" ma:contentTypeVersion="14" ma:contentTypeDescription="Create a new USCCB Document" ma:contentTypeScope="" ma:versionID="326fa92ab102f8c91cd861ab123e4259">
  <xsd:schema xmlns:xsd="http://www.w3.org/2001/XMLSchema" xmlns:xs="http://www.w3.org/2001/XMLSchema" xmlns:p="http://schemas.microsoft.com/office/2006/metadata/properties" xmlns:ns2="827c4ce5-dd9c-44f1-8ead-57b489da1fde" xmlns:ns3="5d7a6931-a986-4545-8162-c38bf7d89f74" targetNamespace="http://schemas.microsoft.com/office/2006/metadata/properties" ma:root="true" ma:fieldsID="0bd70a1b96f207d78e5ae39f06c2386b" ns2:_="" ns3:_="">
    <xsd:import namespace="827c4ce5-dd9c-44f1-8ead-57b489da1fde"/>
    <xsd:import namespace="5d7a6931-a986-4545-8162-c38bf7d89f74"/>
    <xsd:element name="properties">
      <xsd:complexType>
        <xsd:sequence>
          <xsd:element name="documentManagement">
            <xsd:complexType>
              <xsd:all>
                <xsd:element ref="ns2:USCCB_x0020_Department" minOccurs="0"/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c4ce5-dd9c-44f1-8ead-57b489da1fde" elementFormDefault="qualified">
    <xsd:import namespace="http://schemas.microsoft.com/office/2006/documentManagement/types"/>
    <xsd:import namespace="http://schemas.microsoft.com/office/infopath/2007/PartnerControls"/>
    <xsd:element name="USCCB_x0020_Department" ma:index="8" nillable="true" ma:displayName="USCCB Department" ma:default="COMM" ma:format="Dropdown" ma:internalName="USCCB_x0020_Department0" ma:readOnly="false">
      <xsd:simpleType>
        <xsd:restriction base="dms:Choice">
          <xsd:enumeration value="CCHD"/>
          <xsd:enumeration value="CCC"/>
          <xsd:enumeration value="CCR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a6931-a986-4545-8162-c38bf7d89f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SCCB_x0020_Department xmlns="827c4ce5-dd9c-44f1-8ead-57b489da1fde" xsi:nil="true"/>
  </documentManagement>
</p:properties>
</file>

<file path=customXml/itemProps1.xml><?xml version="1.0" encoding="utf-8"?>
<ds:datastoreItem xmlns:ds="http://schemas.openxmlformats.org/officeDocument/2006/customXml" ds:itemID="{17C61D60-9D49-4DFE-AE5B-2CCFCA88616C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330763A3-E33C-46E2-B77A-C9CF65D4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7c4ce5-dd9c-44f1-8ead-57b489da1fde"/>
    <ds:schemaRef ds:uri="5d7a6931-a986-4545-8162-c38bf7d89f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DAA84A-616C-424E-8BA0-EF01BBC69CA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C56C374-BE70-4282-9C79-DF9FCECFC6D6}">
  <ds:schemaRefs>
    <ds:schemaRef ds:uri="http://schemas.microsoft.com/office/2006/metadata/properties"/>
    <ds:schemaRef ds:uri="http://schemas.microsoft.com/office/infopath/2007/PartnerControls"/>
    <ds:schemaRef ds:uri="827c4ce5-dd9c-44f1-8ead-57b489da1fd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USCCB Theme</Template>
  <TotalTime>3014</TotalTime>
  <Words>344</Words>
  <Application>Microsoft Office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Open Sans</vt:lpstr>
      <vt:lpstr>Times New Roman</vt:lpstr>
      <vt:lpstr>Trebuchet MS</vt:lpstr>
      <vt:lpstr>USCCB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Jerome Podojil</dc:creator>
  <cp:lastModifiedBy>Juan Giraldo</cp:lastModifiedBy>
  <cp:revision>12</cp:revision>
  <dcterms:created xsi:type="dcterms:W3CDTF">2025-01-08T16:10:13Z</dcterms:created>
  <dcterms:modified xsi:type="dcterms:W3CDTF">2025-07-14T18:47:49Z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0x01010039304A8A453AA448B9041CFBB9235175010053CE4D9F918F78459DD947055AD31181</vt:lpwstr>
  </property>
</Properties>
</file>